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20"/>
  </p:notesMasterIdLst>
  <p:sldIdLst>
    <p:sldId id="4631" r:id="rId3"/>
    <p:sldId id="4122" r:id="rId4"/>
    <p:sldId id="4047" r:id="rId5"/>
    <p:sldId id="310" r:id="rId6"/>
    <p:sldId id="311" r:id="rId7"/>
    <p:sldId id="305" r:id="rId8"/>
    <p:sldId id="306" r:id="rId9"/>
    <p:sldId id="293" r:id="rId10"/>
    <p:sldId id="297" r:id="rId11"/>
    <p:sldId id="298" r:id="rId12"/>
    <p:sldId id="299" r:id="rId13"/>
    <p:sldId id="300" r:id="rId14"/>
    <p:sldId id="301" r:id="rId15"/>
    <p:sldId id="4508" r:id="rId16"/>
    <p:sldId id="4730" r:id="rId17"/>
    <p:sldId id="4509" r:id="rId18"/>
    <p:sldId id="471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0921"/>
  </p:normalViewPr>
  <p:slideViewPr>
    <p:cSldViewPr snapToGrid="0" snapToObjects="1">
      <p:cViewPr varScale="1">
        <p:scale>
          <a:sx n="77" d="100"/>
          <a:sy n="77" d="100"/>
        </p:scale>
        <p:origin x="133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6.1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281 127 0,'0'-21'16,"-21"21"-1,21-21-15,-21 21 32,0 0-1,-1 0-31,1 21 16,0-21-1,21 21-15,-21 0 0,0 0 16,-1 0-16,1 22 15,0-22-15,21 21 0,-21 1 16,21-1-16,-21 0 0,21 1 16,0-1-16,21-21 15,0 22-15,-21-22 0,21 0 16,0 0-16,1-21 16,20 21-16,-21-21 0,0-21 15,22 21-15,-1-21 0,-21 0 16,21-22-16,-20 22 15,-1-21-15,0-1 0,-21 1 16,0 0-16,0 0 16,0-1-16,-21-20 0,0 20 15,-1 22-15,-20-21 0,21 0 16,0 20-16,0 1 16,0 21-16,-22-21 0,22 21 15,0 21 1,0-21-16,-1 21 0,22 1 15,-21-22-15,21 21 0,-21 0 16,21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3.7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44 430 0,'0'-22'15,"-21"22"1,21-21-16,21 21 47,0 0-32,0 0 1,1 0-16,-1 0 16,0-21-16,0 21 15,0-21-15,0 21 16,-21-21-16,0 0 15,-21 0 1,0-1-16,0 22 16,0-21-16,0 21 15,-1 0-15,1 0 0,0 21 16,0 1-16,0-1 0,21 21 16,0-21-1,0 0-15,0 0 0,0 1 16,21-1-16,0 0 0,-21 0 15,42 0-15,-20-21 16,-1 0-16</inkml:trace>
  <inkml:trace contextRef="#ctx0" brushRef="#br0" timeOffset="377">340 281 0,'0'-21'16,"-21"21"-1,21-21-15,0 42 47,0 0-47,21-21 0,-21 22 16,0-1-16,0 0 16,21 0-16,-21 0 0,0 1 15,0-1-15,0 0 0,22-21 31,-22-21-31,21 0 16,-21-1 0,21 1-16,-21 0 0,21 0 15,0 0-15,1-1 0,-22 1 16,21 21-16,0 0 16,0 21-16,-21 1 15,21-1-15,-21 0 16,21 0-16,-21 0 0,0 1 15,21-1-15,-21 0 0,0 0 16,22 0-16</inkml:trace>
  <inkml:trace contextRef="#ctx0" brushRef="#br0" timeOffset="954">912 324 0,'21'0'16,"-21"-21"-16,21-1 0,-21 1 15,0 0 1,-21 0 0,0 21-16,0-21 15,-1 21-15,1 0 16,21 21-16,-21-21 0,0 21 16,0 0-16,21 0 15,-21 1-15,21-1 16,0 0-16,0 0 0,21-21 15,0 21-15,0-21 16,0 0-16,0 0 16,1 0-1,-22-21-15,21 0 16,-21 0 0,0 0-16,0-1 15,0 44 1,0-1-16,21 0 15,-21 0-15,0 22 16,0-1-16,21 0 0,-21 0 16,0 1-16,21 20 15,-21-41-15,0 20 0,0 0 16,-21-21-16,21 0 0,-21-21 16,0 0-16,0 0 15,-1 0-15,1-21 0,0 0 16,0 0-16,0-21 15,0-1-15,21 1 0,0 21 16,0-22-16,21 22 0,-21 0 16,21 0-16,0 21 15,21 0-15,-20 0 0,-1 0 16,21 0-16,-21 0 16,22 0-16,-22 0 15,0 0-15</inkml:trace>
  <inkml:trace contextRef="#ctx0" brushRef="#br0" timeOffset="1193">1166 91 0,'21'-21'0,"-21"0"16,0-1-16,0 1 15,0 42 16,21 1-31,-21-1 0,0 21 16,0-21-16,21 22 16,-21-1-16,0 0 0,21 1 15,-21-1-15,0-21 0,0 21 16,0-20-16,0-1 16</inkml:trace>
  <inkml:trace contextRef="#ctx0" brushRef="#br0" timeOffset="1699">1145 197 0,'0'21'31,"21"-21"-15,0 0-1,0 0-15,0 0 16,22 0-16,-22 0 0,21 0 15,0-21-15,-20 21 16,-1-21-16,0 21 0,0-22 16,-21 1-16,0 0 15,-21 0-15,21 0 16,-21 21-16,21-21 0,-21-1 16,-1 1-1,22 42 1,0 1-16,0-1 0,22 0 15,-22 21-15,0 1 16,0-1-16,21 0 0,-21 1 16,0-22-16,0 21 15,0-21-15,0 0 0,0 1 16,0-44 0,0 1-1,21 0-15,-21-21 16,21 21-16,0 0 15,1-22-15,-1 22 0,0 21 16,0 0-16,0 0 0,0 0 16,0 21-16,1 0 15,-22 1-15,21-1 0,-21 21 16,0-21-16,21 0 16,-21 22-16,0-22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7.1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847 106 0,'0'-21'0,"-21"0"15,21-1 1,0 44 0,0-1-1,0 0-15,21 21 0,-21-20 16,21 20-16,0 0 16,0 0-16,-21 1 0,22-1 15,-22-21-15,21 22 16,-21-22-16,0 0 0</inkml:trace>
  <inkml:trace contextRef="#ctx0" brushRef="#br0" timeOffset="-696">85 127 0,'-21'-21'16,"0"0"0,21 0-16,0-1 15,0 44 17,21-1-32,-21 0 0,21 0 15,-21 21-15,0 1 16,21-1-16,0 1 0,-21-1 15,22 0-15,-22 0 0,21 1 16,0-1-16,-21-21 16,21 1-16,0-22 15</inkml:trace>
  <inkml:trace contextRef="#ctx0" brushRef="#br0" timeOffset="-227">85 339 0,'-21'-21'0,"0"21"15,0 0-15,21-22 0,-22 22 16,44 22 0,-1-22-1,0 0-15,21 0 16,0 0-16,1 0 0,-1 0 16,1 0-16,-1 0 0,0 0 15,0-22-15,1 22 16,-22 0-16,0-21 0,-42 0 31,0 21-15,0 0-1,-1 0-15,1 0 16,21 21-16,0 0 16,0 1-16,21-1 15,-21 0-15,22 0 16,-1-21-16,0 21 0,0-21 15,0 22-15,22-22 16,-22 0-16,0 0 0,0-22 16,0 1-1,-21 0-15,-21 0 16,0 0 0,0-1-16,0 22 15,0 0-15,-1 0 31,44 0-15</inkml:trace>
  <inkml:trace contextRef="#ctx0" brushRef="#br0" timeOffset="728">847 360 0,'-21'-21'0,"0"0"0,21-1 16,-22 1-16,22 0 15,0 42 1,22-21-1,-1 21-15,0-21 16,21 0-16,1 22 0,-1-22 16,0 0-16,1 0 0,-1 0 15,0 0-15,1 0 16,-22 0-16,0 0 0,0-22 16,-21 1-1,-21 0 1,0 21-16,0-21 15,0 21-15,-1 0 16,1 0-16,0 21 0,0 0 16,0-21-16,21 21 15,0 1-15,-22-22 0,22 21 16,0 0-16,0 0 0,22 0 16,-1-21-16,-21 22 15,21-22-15,0 21 0,0-21 16,1 0-16,-1 0 0,0 0 15,0 0 1,-21-21-16,21 21 0,-21-22 16,21 1-1,-21 0-15,0 0 16,0 42 0,0 0-1,0 0-15,0 1 16,0-1-16,21-21 15,-21 21-15,22 0 0,-1 0 16,0-21 0,0 0-16,0-21 0,1 21 15,-1-21-15,-21 0 0,21 0 16,0-22-16,0 22 16,0-21-16,-21-1 0,0-20 15,0 21-15,0-1 0,0 1 16,0 21-16,0-1 15,0 1-15,0 0 0,0 42 16,0 0 0,0 1-16,0 20 0,0 0 15,0 1-15,0-1 0,21 21 16,-21-20-16,0-1 16,22-21-16,-1 22 0,-21-22 15,21 0-15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8.1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0 255 0,'0'21'78,"0"0"-62,21 0-16,-21 0 15,0 0-15,21 0 16,-21 1-16,21-1 0,-21 0 16,0 0-16,21-21 15</inkml:trace>
  <inkml:trace contextRef="#ctx0" brushRef="#br0" timeOffset="152">42 64 0,'0'-21'0,"0"0"16,0-1-1</inkml:trace>
  <inkml:trace contextRef="#ctx0" brushRef="#br0" timeOffset="355">232 22 0,'22'0'15,"-22"21"-15,21 0 32,-21 0-32,0 0 15,21 1-15,-21-1 0,21 21 16,-21 0-16,21-21 15,-21 22-15,22-1 0,-22-21 16,21 22-16,-21-22 16</inkml:trace>
  <inkml:trace contextRef="#ctx0" brushRef="#br0" timeOffset="715">211 317 0,'-21'0'15,"21"-21"1,21 21 0,1 0-16,-1 0 15,0 0-15,21 0 16,0-21-16,1 21 0,-1 0 16,1 0-16,20 0 0,-21 0 15,-21 0-15,1 0 16,-1-22-16,0 22 0,-21-21 15,0 0-15,0 0 16,-21 21-16,21-21 16,-21 0-16,-1 21 15,22-21-15,-21 21 16,21 21-16,0 0 16,0 0-16,0 0 0,0 0 15,0 0-15,21 1 16,-21-1-16,22 0 0,-22 0 15,21 0-15,-21 1 16,21-22-16</inkml:trace>
  <inkml:trace contextRef="#ctx0" brushRef="#br0" timeOffset="1225">804 212 0,'0'-21'15,"0"0"-15,0 0 16,0 42 15,0 0-31,21 0 16,0 0-1,-21 22-15,22-22 0,-1 0 16,-21 0-16,21 0 0,-21 0 16,21-21-16,-21 22 15,0-44 1,0 1-1,0 0-15,0 0 16,21 0-16,-21 0 0,21 0 16,-21-1-16,21 1 15,-21 0-15,22 21 0,-1 0 32,-21 21-32,0 0 15,0 1-15,0-1 0,21-21 16,-21 21-16,0 0 15,21 0-15,0 0 16,1-21 0,-22-21-1,21 21-15,-21-21 0,21 21 16,0-21-16,0 0 16,0 21-16,-21-21 15,21 21-15,-21 21 16,22-21-16,-22 21 0,21 0 15,0 21-15,-21-21 0,0 22 16,21-22-16,-21 21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2.3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0,'0'21'63,"0"0"-63,0 1 15,0-1-15,21 0 16,-21 0-16,0 21 0,0-21 16,0 1-16,0-1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2.4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76 0,'22'-42'16,"-22"21"-16,0 0 15,0 42 17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3.4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43 0,'0'-21'0,"0"-1"16,0 44 30,21-22-46,-21 21 16,0 0-16,21 0 0,-21 0 16,0 1-16,0-1 15,21 0-15,-21 0 0,0 0 16,0-42 15,0 0-15,21 0-16,-21 0 15,22-1-15,-22 1 0,21 0 16,-21 0-16,0 0 16,21 21-16,-21-22 0,0 44 15,21-22 1,-21 21-16,0 0 16,21 0-16,1 0 31,-1-21-16,0 0-15,0-21 16,0 21-16,0-21 16,0 21-16,1 0 0,-1-21 15,0 21-15,0 0 16,0 0 0,-21 21-16,22 0 15,-22 0-15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3.68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85 24 0,'-21'0'0,"-1"0"16,1 0-16,0 0 0,21-21 31,21 21-31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3.8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85 0 0,'-21'21'16,"-1"0"-16,1-21 0,0 0 16,21 21-1,21-21-15,0 0 16,22 21-16,-22-21 16,43 0-16,-22 0 0,21 0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2.6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 0 0,'0'21'47,"21"0"-32,-21 0-15,0 0 16,21 0-16,-21 22 0,0-1 15,0 0-15,0-20 0,0 20 16,0-21-16,0 21 16,0-21-16</inkml:trace>
  <inkml:trace contextRef="#ctx0" brushRef="#br0" timeOffset="335">24 338 0,'-21'-21'16,"21"0"-16,0 0 15,21-1 1,1 22 0,-1 0-16,21-21 15,0 21-15,1-21 16,20 21-16,-20 0 0,20-21 16,-21 21-16,22-21 15,-43 21-15,0 0 0,0-21 16,-21 0-16,-21 21 15,0 0-15,0-22 16,0 22-16,-22-21 0,22 21 16,0 0-16,0 21 0,0-21 15,21 22-15,0-1 16,0 0-16,0 21 0,0-21 16,0 0-16,0 22 15,21-22-15,0 0 0,0-21 16,21 21-16,-20-21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0.6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276 190 0,'21'0'0,"-21"-21"15,21 0 1,-21 0-16,0 0 0,0-1 16,0 1-16,0 0 0,0 0 15,-21 0 1,0 21-16,0 21 15,-1 0-15,22 0 0,-21 43 16,21-22-16,-21 21 16,21 22-16,0-21 0,21 20 15,-21-20-15,21-1 16,-21 1-16,0-1 0,0-20 16,0-1-16,-21-21 0,21 0 15,-21 1-15</inkml:trace>
  <inkml:trace contextRef="#ctx0" brushRef="#br0" timeOffset="299">0 677 0,'0'-21'0,"0"0"15,22 0-15,-22-1 16,42 1-16,-21 0 0,0 0 16,22 21-16,-1-21 15,0 21-15,1 0 0,-1-22 16,0 22-16,-20 0 15,20-21-15,-21 21 0,0 0 16,0-21-16,0 21 16,-21 21 46,22-21-62,-22 21 16,0 1-1,21-22-15,-21 21 0,0 0 16,0 0-16</inkml:trace>
  <inkml:trace contextRef="#ctx0" brushRef="#br0" timeOffset="457">572 317 0,'0'-21'15,"0"0"-15,0 0 0,0-1 16,0 44 15,0-1-31</inkml:trace>
  <inkml:trace contextRef="#ctx0" brushRef="#br0" timeOffset="786">720 402 0,'21'0'63,"-21"21"-48,21-21-15,-21 21 16,22 0-16,-1 1 15,-21-1-15,0 0 16,0-42 31,0 0-31,21 21-16,-21-22 0,21 1 15,0 0-15,1 21 16,-1-21-16,0 0 0,0 21 15,0 0-15,0 0 16</inkml:trace>
  <inkml:trace contextRef="#ctx0" brushRef="#br0" timeOffset="1110">1228 423 0,'21'-21'0,"0"21"0,1-21 16,-22 0-1,0-1 1,-22 22 0,1 0-16,0 0 15,0 0-15,0 22 0,0-22 16,21 21-16,-21 0 16,21 0-1,21-21-15,0 21 0,0 0 16,0-21-16,0 21 15,0 1-15,1-22 0,-1 21 16,0 0-16,0-21 0,-21 21 16,-21-21-1,0 0-15,0 0 0,-1 21 16,1-21-16,-21 0 16,21-21-16,0 0 0</inkml:trace>
  <inkml:trace contextRef="#ctx0" brushRef="#br0" timeOffset="1314">1546 127 0,'21'0'0,"-21"21"32,0 0-17,0 0-15,0 0 16,0 1-16,0 20 0,0-21 15,0 21-15,0 1 0,21-22 16,-21 21-16,0-21 16,21 1-16,-21-1 0</inkml:trace>
  <inkml:trace contextRef="#ctx0" brushRef="#br0" timeOffset="1465">1440 423 0,'-21'0'15,"21"-21"-15,21 21 32,0-21-32,0 21 0,22 0 15,-22 0-15,42 0 16,-21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9.0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50 254 0,'-22'0'15,"22"-21"-15,-21 0 16,21 0-16,0-1 0,0 1 16,21 0-16,1-21 15,-22 20-15,42 1 0,-21 0 16,0 21-16,1 0 15,-1 0-15,0 0 0,0 21 16,0 0-16,-21 1 0,0 20 16,0 0-16,-21-20 15,0 20-15,21 0 0,-42 0 16,20 1-16,1-22 16,0 0-16,0 0 0,0 1 15,-1-22-15,22 21 0,-21-21 16,42 0-1,1 0-15,-1 0 0,0-21 16,21 21-16,1 0 16,-1-22-16,0 22 0,1 0 15,20 0-15,-20 0 0,-1 0 16,0-21-16</inkml:trace>
  <inkml:trace contextRef="#ctx0" brushRef="#br0" timeOffset="252">600 190 0,'-21'0'0,"42"0"47,0-21-31,0 21-16,22 0 0,-1-21 15,0 21-15,1 0 0,-1 0 16,0 0-16,-20 0 16,20 0-16,-21 0 0,0 0 15</inkml:trace>
  <inkml:trace contextRef="#ctx0" brushRef="#br0" timeOffset="510">1023 42 0,'-21'0'16,"21"-21"-16,-21 21 0,0 0 16,21-21-1,21 21-15,0 0 16,0 0-1,1 0-15,-1 0 0,0 21 16,21-21-16,-21 21 0,0 1 16,-21-1-16,0 0 15,0 21-15,-21-21 0,0 22 16,-42-1-16,20 0 0,-41 1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5.0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339 108 0,'0'-22'0,"0"1"31,-21 21-31,21-21 16,-22 21 15,1 0-15,21-21-1,-21 21-15,0 0 0,0 0 16,0-21-16,0 21 0,-1 0 16,1 0-16,0 0 15,0 0-15,0 21 16,-1 0-16,22 0 0,-21 0 16,21 22-16,-21-22 15,21 21-15,0-21 0,0 22 16,0-22-16,21 0 15,0 0-15,1 0 16,-1-21 0,0-21-16,-21 0 15,21 21-15,0-21 0,1 0 16,-1-1-16,0 1 16,0 0-16,-21 0 0,21 0 15,-21 0-15,21 21 0,0 21 31,-21 0-31,0 0 16,22 21-16,-22-20 16,0-1-16,21 21 0,0-21 15,-21 1-15,21-1 0,0-21 16,1 21-16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5.5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324 90 0,'21'-22'16,"0"22"-16,-21-21 0,0 0 16,-21 21-16,0 0 15,21-21-15,-21 21 16,0 0-16,-1 0 0,-20 0 15,21 0-15,0 0 0,-21 0 16,20 0-16,1 0 16,0 0-16,0 21 0,0-21 15,-1 0 1,22 21-16,0 0 16,0 1-16,0-1 15,0 0-15,0 0 16,0 0-16,0 1 0,0 20 15,22-21-15,-22 21 16,0-21-16,0 1 0,0-1 16,0 0-16,0 0 0,0 0 15,0 1-15,-22-22 16,22 21-16,0 0 0,0 0 16,0 0-1,22-21-15,-22 21 16,21-21-16,0 0 0,0 0 15,0 0-15,22 0 16,-1 0-16,0 0 0,1-21 16,-1 21-16,0-21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5.9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151 43 0,'21'0'15,"-21"-21"-15,0-1 32,-21 22-32,0 0 15,-1 0-15,1 0 16,21 22-16,-21-22 15,0 21-15,0 0 0,0 0 16,21 0-16,0 1 0,0-1 16,0 0-16,0 21 15,21-42-15,21 21 0,-21 0 16,22-21-16,-1 0 16,-21 0-16,22 0 0,-22-21 15,21 21-15,-21-21 16,-21 0-16,0 0 0,0 0 15,0 0-15,-21 21 0,0-22 16,0 1-16,0 0 16,-1 21-16,1 0 0,0-21 15,0 21-15,0 0 16,21 21 0,21-21-16,0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6.4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 52 0,'-21'0'16,"21"-21"-1,21 21 1,0-21-1,1 21-15,-1 0 16,21 0-16,0 0 0,1 0 16,-22 0-16,21 0 15,-21 0-15,1 0 0,-1 0 16,0 21-16,-21 0 31,-21 0-15,21 0-16,0 1 15,0-1-15,-21 21 16,21-21-16,0 1 0,0 20 16,21-21-16,-21 0 15,21 21-15,-21-20 0,0-1 16,21 0-16,-21 0 0,0 0 16,21 1-16,0-1 15,-21 0 1,21-21-16,-42 21 31,0-21-15,0 0-16,-21 0 15,-22 0-15,22 21 0,-22-21 16,1 0-16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1.1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201 421 0,'-21'-21'16,"21"0"-16,0 0 0,0-1 15,0 1-15,0 0 0,0 0 16,0 0 0,21 42-1,-21 0-15,21 0 16,1 0-16,-22 22 0,21-1 16,-21-21-16,21 21 15,-21 1-15,21-22 0,-21 0 16,0 0-16,0 1 0</inkml:trace>
  <inkml:trace contextRef="#ctx0" brushRef="#br0" timeOffset="380">371 19 0,'0'-21'15,"0"42"17,0 0-32,0 0 15,21 0-15,0 22 0,-21-1 16,21 0-16,0 1 16,0 20-16,-21-20 0,22 20 15,-1-21-15,-21 1 0,0-1 16,21-21-16,-21 0 15</inkml:trace>
  <inkml:trace contextRef="#ctx0" brushRef="#br0" timeOffset="752">434 485 0,'0'-22'0,"-21"1"16,21 0-16,-21 21 0,21-21 15,21 21 1,0 0-1,0 0-15,0 0 0,22 0 16,-1 0-16,1 0 16,-1 0-16,21 0 0,-20 0 15,-1 0-15,0 0 16,-20-21-16,20 21 0,-21-22 16,0 22-16,-21-21 0,0 0 15,0 0 1,-21 21-16,21-21 0,-21 0 15,0 21-15,0 0 0,-1 0 16,1 0-16,0 0 16,0 21-16,0 0 15,21 21-15,0-21 16,0 1-16,0-1 0,0 21 16,21-21-16,0 1 15,0-22-15,0 21 0,22-21 16,-22 0-16,21 0 0</inkml:trace>
  <inkml:trace contextRef="#ctx0" brushRef="#br0" timeOffset="1243">1111 400 0,'0'-21'0,"0"-1"0,-21 1 16,21 0-16,-21 0 16,21 0-1,21 42 1,0 0-1,-21 0-15,22 0 16,-22 1-16,21-1 0,-21 0 16,21 0-16,-21 0 15,0 1-15,21-22 0,-21 21 16,0-42 15,0-1-15,0 1-16,0 0 15,0-21-15,21 20 0,-21 1 16,22-21-16,-1 21 16,0 21-1,0 0-15,-21 21 0,21 0 16,-21 0-16,21 0 16,-21 1-16,21-1 0,1 0 15,-22 0-15,21-21 16,-21-21-1,21 21 1,-21-21-16,21 0 16,0-1-16,1 1 0,-1 21 15,0-21-15,0 0 0,0 21 16,0 0-16,0 0 16,1 21-16,-1 0 0,0 0 15,-21 22-15,21-22 16,-21 0-16</inkml:trace>
  <inkml:trace contextRef="#ctx0" brushRef="#br0" timeOffset="1556">32 40 0,'-21'-21'16,"0"21"-16,42 0 47,0 21-32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9.3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193 110 0,'0'-21'0,"0"0"16,0 0-1,0-1-15,-21 22 0,21-21 16,-21 21-1,21 21 1,0 1-16,0 20 16,0 0-16,-21 1 15,21 20-15,-21 1 0,0-1 16,-1 1-16,1-22 16,0 21-16,21-20 0,-21-1 15,21-21-15,0 1 16,0-1-16,0 0 0,21-21 15,21 0-15,-20 0 16,20 0-16,0 0 16,0 0-16,22-21 0,-22 21 15,1 0-15,-22-21 16</inkml:trace>
  <inkml:trace contextRef="#ctx0" brushRef="#br0" timeOffset="467">807 512 0,'0'-21'0,"0"0"16,0 0-16,0 0 0,0-1 16,0 1-16,0 0 0,-21 0 15,21 0-15,-21 0 16,0 0-16,0-1 0,-1 22 15,1-21-15,0 21 0,0 0 16,-22 21-16,22 1 16,0-1-16,0 0 0,0 0 15,0 21-15,0-21 16,21 1-16,0-1 0,0 0 16,21 0-16,-21 0 0,21-21 15,0 22-15,0-22 16,21 0-16,-20 0 0,-1 0 15,0 0-15,0-22 16,0 22-16,1-21 0,-1 0 16,-21 0-16,0 0 15,21-1-15,-21 1 0,0 0 16,0 0-16,0 42 31,0 0-31,21 0 16,-21 1-16,0-1 0,0 21 15,21-21-15,-21 1 16,21-1-16</inkml:trace>
  <inkml:trace contextRef="#ctx0" brushRef="#br0" timeOffset="833">1231 322 0,'21'-21'0,"-21"0"0,0-1 16,0 1-16,0 0 16,-21 21-1,-1 0-15,1 0 16,0 21-16,0-21 16,0 21-16,-1 1 0,-20-1 15,21 0-15,21 0 16,0 0-1,21-21-15,0 21 0,22-21 16,-22 21-16,21-21 16,1 22-16,-22-22 0,21 21 15,-21-21-15,0 21 0,-21 0 16,-21-21 0,0 21-16,-21-21 0,21 22 15,-22-22-15,-20 21 16,20-21-16,1 0 0,21 0 15,-21 0-15,42-21 16</inkml:trace>
  <inkml:trace contextRef="#ctx0" brushRef="#br0" timeOffset="1056">1442 90 0,'0'-21'0,"0"0"0,0 0 15,0-1-15,0 1 0,0 42 32,21 1-17,-21 20-15,22 0 16,-22 0-16,0 1 0,21 20 16,-21-20-16,0-1 0,0 0 15,0 1-15,0-1 16,0-21-16</inkml:trace>
  <inkml:trace contextRef="#ctx0" brushRef="#br0" timeOffset="1211">1379 449 0,'0'-21'0,"0"0"16,0-1-16,0 1 15,21 21-15,0-21 0,0 21 16,21-21-16,1 21 0,-1-21 15,22 21-15,-1-22 16,-21 22-16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4.1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362 412 0,'-22'-21'0,"22"-1"16,-21 1-1,21 0 1,0 0 0,-21 21-16,21-21 0,-21-1 15,21 1-15,-21 0 16,-1 21-16,22-21 16,-21 0-16,0 21 0,0-21 15,0 21-15,0 0 16,0 0-16,-1 21 0,1 0 15,0 0-15,0 21 0,21 1 16,-21-1-16,21 1 16,0-1-16,21-21 0,-21 21 15,21-21-15,0 1 16,0-1-16,1 0 0,-1-21 16,0 0-16,0 0 0,0 0 15,0-21-15,0 0 16,-21-1-16,22 1 0,-1-21 15,-21 21-15,21-21 0,-21 20 16,0-20-16,21 21 16,-21 0-16,0-1 0,21 44 31,-21-1-31,0 0 0,22 0 16,-22 22-16,21-1 15,0-21-15,0 21 0,0 1 16,0-22-16,0 0 0,1 0 15,-1 0-15,0-21 16</inkml:trace>
  <inkml:trace contextRef="#ctx0" brushRef="#br0" timeOffset="635">1187 115 0,'21'0'0,"-21"-21"16,0 0-16,-21 21 0,21-21 16,-21 21-16,-22-21 15,22 21-15,-21 0 0,-21-21 16,20 21-16,1 0 15,-1 0-15,22 0 0,-21 0 16,21 0-16,0 0 0,0 0 16,-1 21-1,1 0 1,21 0-16,0 0 16,0 0-16,0 0 15,21-21-15,-21 22 0,22-1 16,-22 0-16,21 21 15,0-20-15,-21-1 0,21 21 16,-21 0-16,21-21 16,-21 22-16,0-22 0,0 21 15,0 1-15,0-22 0,0 0 16,0 21-16,0-21 16,0 1-16,0-1 15,0 0-15,21-21 16,-21 21-16,0 0 15,21-21-15,-21 22 16,22-22 0,-1 0-1,0 0-15,0 0 0,0 0 16,1 0-16,20 0 16,-21 0-16,0 0 0,0 0 15,0 0-15,1 0 16,-1 0-16,0 0 15,0 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3.3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0 0,'-22'0'16,"44"21"15,-1-21-15</inkml:trace>
  <inkml:trace contextRef="#ctx0" brushRef="#br0" timeOffset="157">85 106 0,'0'21'0,"0"0"16,-21-21-16,0 21 15,42-21 1,0 0-1,21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6.5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79 0,'0'-21'0,"-21"0"0,21 0 16,-21 21-16,21-22 0,0 44 31,0-1-31,21 0 16,-21 0-16,0 22 15,0-1-15,21 0 0,-21 0 16,22 1-16,-22-1 0,21 1 16,-21-1-16,0-21 15,21 21-15,-21-21 0,0 1 16,0-1-16,21-21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9.0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23 0,'-21'0'16,"0"0"-1,21-21-15,21 21 32,0 0-17,1 0-15,-1 0 0,0 0 16,0 0-16,21 0 16,-21 0-16,1 0 0,-1 0 15,0 0-15,0 0 16,-42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8.1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43 212 0,'-21'0'0,"-1"0"16,44 0 15,-1 0-31,0-22 16,21 22-16,-20 0 15,20 0-15,0 0 0,0-21 16,1 21-16,-1 0 0,-21 0 16,22 0-16,-22-21 15,0 21-15,0 0 16</inkml:trace>
  <inkml:trace contextRef="#ctx0" brushRef="#br0" timeOffset="250">360 0 0,'-21'0'0,"0"0"15,0 0-15,0 0 16,42 0 0,0 0-1,0 21-15,22-21 0,-22 21 16,21-21-16,0 22 16,-21-1-16,22 0 0,-22 0 15,0 0 1,-21 0-16,0 0 0,-21 1 15,0-1-15,-22 0 0,1 21 16,-21-20-16,-1 20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6.9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19 502 0,'-21'0'15,"42"0"17,0 0-17,0 0 17,0 0-17,1 0-15,-22-22 0,21 22 16,0-21-16,0 0 15,-21 0-15,21 21 16,-21-21-16,0 0 0,0 0 16,-21-1-16,21 1 15,-21 0-15,0 0 0,0 21 16,-1 0-16,1 0 16,0 21-16,21 0 15,-21 0-15,21 1 16,0 20-16,0-21 0,0 21 15,0 1-15,21-1 0,-21 0 16,21-20-16,0-1 16,1 0-16,-1 0 0,0 0 15,0-21-15,22 0 16,-1-21-16</inkml:trace>
  <inkml:trace contextRef="#ctx0" brushRef="#br0" timeOffset="384">421 353 0,'0'-42'0,"-21"42"0,21-21 16,0 0-16,-21 21 16,42 21 15,-21 0-15,21-21-16,-21 21 0,21 0 15,-21 1-15,0-1 16,21 0-16,-21 0 0,0 0 15,0 1-15,22-1 16,-22 0 0,0-42-1,0 0-15,21 21 16,-21-22-16,0 1 0,21 0 16,-21 0-16,0 0 15,21 21-15,-21-22 0,21 22 16,1 0-16,-22 22 15,21-1 1,-21 0-16,0 21 0,21-20 16,-21-1-16,21 0 15,-21 0-15,0 0 0,21-21 16,-21 21-16,21-21 16</inkml:trace>
  <inkml:trace contextRef="#ctx0" brushRef="#br0" timeOffset="942">887 417 0,'21'-42'0,"-21"20"16,21-20-16,0 21 0,-21 0 16,0 0-16,22 0 15,-22-1-15,-22 22 16,1 22 0,0-22-16,21 21 0,-21-21 15,0 21-15,-1 0 0,1 0 16,21 0-16,-21 0 15,21 1-15,0-1 0,0 0 16,21-21-16,-21 21 16,21 0-16,1 1 15,-1-22-15,0 0 16,0 0 0,-21-22-16,21 22 0,-21-21 15,0 0-15,22 0 16,-22 0-16,0-1 0,0 1 15,0 42 17,21 1-32,-21 20 15,0 0-15,21-20 16,-21 20-16,21 21 0,-21-20 16,0-1-16,21 0 15,-21 1-15,0-22 0,21 21 16,-21-21-16,0 0 0,-21-21 15,0 22-15,0-22 16,0 0-16,0-22 0,-1 1 16,1 21-16,21-42 0,-21 21 15,21-21-15,0 20 16,0-20-16,0 0 0,0-1 16,0 22-16,21-21 0,0 21 15,1 0-15,-1-1 16,0 22-16,0 0 15,0-21-15,0 21 0</inkml:trace>
  <inkml:trace contextRef="#ctx0" brushRef="#br0" timeOffset="1182">1225 100 0,'0'-22'0,"-21"1"15,21 0-15,-21 0 16,21 0-16,0 42 16,21-21-1,-21 21-15,21 21 0,-21 1 16,22-1-16,-1 21 0,0-20 16,-21 20-16,21-20 15,-21 20-15,21-21 0,-21-20 16,0 20-16,0-21 15</inkml:trace>
  <inkml:trace contextRef="#ctx0" brushRef="#br0" timeOffset="1674">1247 353 0,'0'-21'0,"-21"0"16,-1 0-16,22 0 15,22 21 16,-1 0-31,0 0 16,0 0-16,0-21 16,0 21-16,0-21 0,1 21 15,-1-22-15,0 22 0,-21-21 16,21 0-16,-21 0 16,0 0-16,0-1 0,0 1 15,0 0 1,0 42-1,0 0-15,0 1 16,0-1-16,0 21 16,21 1-16,-21-1 15,0 0-15,22 22 0,-22-22 0,0-21 16,21 22-16,-21-22 16,0 0-16,21-21 15,-21-21 1,21 0-1,-21-1-15,21 1 0,0 0 16,-21 0-16,21 0 16,-21-1-16,22 22 0,-1 0 15,-21 22 1,21-1-16,-21 0 0,21 0 16,-21 22-16,21-22 15,-21 0-15,22 0 0,-1 0 16,-21 0-16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5.8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215 169 0,'21'0'15,"-21"-21"-15,0 0 16,21 21 0,-21-21-16,0-1 15,-21 1-15,21 0 16,-21 21-16,0-21 0,-1 0 15,1 21 1,0 0-16,0 0 0,0 21 16,-1 0-16,1 0 0,0 0 15,21 1-15,-21 20 16,21-21-16,0 22 0,0-1 16,0-21-16,0 0 15,21 21-15,0-20 0,0-22 16,1 21-16,-1-21 0,0 21 15,0-21-15,0 0 16,1-21-16,-1 21 0,0-21 16,-21-1-16,21 1 15,0 0-15,-21-21 0,21 21 16,-21-22-16,21 22 0,-21-21 16,22 21-16,-22-1 15,21 22 1,-21 22-1,21-1-15,-21 0 0,21 0 16,-21 22-16,21-22 0,1 21 16,-1-21-16,0 21 15,0-20-15,-21-1 0,21-21 16,0 0-16</inkml:trace>
  <inkml:trace contextRef="#ctx0" brushRef="#br0" timeOffset="324">765 190 0,'0'22'62,"-21"-1"-31,0 0-31,0 0 16,-1-21 0,22-21 15,22 0-15,-1 21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0.5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42 0,'-21'0'0,"21"-21"15,0 0 1,0 42 15,0 0-15,0 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0.7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65 0 0,'0'22'0,"0"-1"0,0 0 16,0 0 0,0 0-16,0 0 15,-21 0-15,21 1 16,0-1-16,-22 0 0,22 21 15,-21-20-15,21-1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1.4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24 0,'0'-21'0,"21"21"31,0 0-15,-21 21-16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1.63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127 0 0,'0'22'0,"0"-1"15,0 0 1,0 0 0,-21 0-1,-1 0-15,22 0 16,-21 1-16,0-1 0,-21 0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2.0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63 0,'-21'0'16,"21"-21"-16,-21 21 15,21-21-15,0 0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2.2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106 0 0,'0'21'0,"-21"-21"0,21 21 16,0 0-1,0 0 1,-21 1-16,0-1 15,0 21-15,-1 0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9.3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0 170 0,'0'-22'16,"21"22"0,0 0-1,-21 22 1,0-1-1,0 0-15,0 0 16,21 0-16,-21 22 0,21-1 16,-21 0-16,22 1 0,-1-1 15,-21 0-15,21-20 16,-21 20-16,21-21 0,-21 0 16,0 0-16,21-21 15</inkml:trace>
  <inkml:trace contextRef="#ctx0" brushRef="#br0" timeOffset="661">466 85 0,'-43'-21'0,"22"21"0,0-21 16,0 21-16,-1-21 15,22-1-15,22 22 31,-1 0-31,0 0 16,0 0-16,22 0 0,-22 0 16,21 0-16,0 0 15,-21 0-15,22 22 0,-22-22 16,0 0-16,0 0 16,1 21-16,-1-21 0,0 21 15,-21 0-15,0 0 16,21 0-16,-21 0 15,0 22-15,0-22 0,21 21 16,-21-20-16,21 20 16,-21 0-16,21 0 0,-21 1 15,22-22-15,-22 21 0,0 1 16,21-22-16,-21 0 16,0 21-16,0-21 0,0 1 15,21-1 1,-21 0-16,21 0 15,-21 0 17,21-21-32,-21 22 15,-21-1 1,0-21 0,0 0-16,0 21 0,-22-21 15,22 0-15,-21 0 16,0 0-16,-1 0 0,22 0 15,-21 0-15,20-21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15:36.3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7.5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127 32 0,'-22'-21'16,"22"0"-1,0 42 16,0 0-15,22 22-16,-22-22 0,0 0 16,0 22-16,0-22 15,21 21-15,-21-21 0,0 21 16,0-20-16,0 20 16,0-21-16,-21 0 0,21 1 15</inkml:trace>
  <inkml:trace contextRef="#ctx0" brushRef="#br0" timeOffset="289">0 435 0,'0'21'15,"21"-21"17,-21-21-32,21 21 0,0 0 15,0-22-15,22 22 16,-22-21-16,21 0 0,-21 21 16,22 0-16,-22-21 0,0 21 15,0 0-15,0 0 16,-21 21 15,-21-21-15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6.5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0 211 0,'21'0'47,"0"0"-47,0 0 16,0 0-16,22 0 0,-1 0 16,-21 0-16,22-21 15,-1 21-15,-21 0 0,21 0 16,-20 0-16,-1-21 0,0 21 15,0 0-15,0 0 16,1 0-16,-22-21 31</inkml:trace>
  <inkml:trace contextRef="#ctx0" brushRef="#br0" timeOffset="300">275 0 0,'21'0'47,"0"21"-31,22-21-16,-22 0 15,0 21-15,21 0 0,1-21 16,-22 21-16,0 1 15,21-22-15,-42 21 0,21 0 16,1 0-16,-22 0 16,0 0-16,-22 0 0,1 1 15,0-1-15,-21 0 0,21 21 16,-43-20-16,22-1 16,-1 0-16,1 0 0,0 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2.8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63 23 0,'21'0'93,"-42"0"-61,0 0-32,0 0 15,0-21 1,42 21 15,0 0-15,0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3.3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84 0,'0'-21'0,"0"0"15,0 0-15,0 0 16,0 42 15,21 0-15,-21 0-16,0 0 15,0 22-15,21-1 0,-21-21 16,0 22-16,0-1 16,0 0-16,0-21 0,0 22 15,0-1-15,21-21 16,-21 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2.2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63 239 0,'0'-21'16,"21"21"0,-21 21 31,0 0-47,0 0 15,-21 22-15,21-22 16,0 21-16,0-21 0,-21 21 15,21-20-15,0 20 0,-21-21 16,21 0-16,0 1 16,-21-22-16,21 21 15,0-42 1,0-1-16,21 1 16,-21 0-16,0-21 15,21-1-15,-21 1 0,21-21 16,-21-1-16,21 22 0,1-22 15,-1 22-15,0 0 16,0 20-16,0 1 0,21 0 16,-20 21-16,20 0 0,0 21 15,-20 22-15,20-22 16,-21 21-16,21 0 0,-21 1 16,-21-1-16,22 0 15,-1 1-15,-21-1 0,0 0 16,0-21-16,0 22 0,-21-22 15,21 0-15,-22-21 16</inkml:trace>
  <inkml:trace contextRef="#ctx0" brushRef="#br0" timeOffset="198">84 345 0,'-21'0'0,"0"0"15,42 0 17,0-22-32,1 22 15,20 0-15,0 0 0,0-21 16,22 21-16,0 0 16,-22-21-16,0 21 0,22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6.0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24 0,'-22'0'16,"22"-22"-16,22 22 47,-1 0-47,21 0 15,-21 0 1,22 0-16,-22 0 0,21 0 16,-21 0-16,0 0 15,1 0-15,-1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32.emf"/><Relationship Id="rId42" Type="http://schemas.openxmlformats.org/officeDocument/2006/relationships/customXml" Target="../ink/ink20.xml"/><Relationship Id="rId47" Type="http://schemas.openxmlformats.org/officeDocument/2006/relationships/image" Target="../media/image145.emf"/><Relationship Id="rId63" Type="http://schemas.openxmlformats.org/officeDocument/2006/relationships/image" Target="../media/image153.emf"/><Relationship Id="rId68" Type="http://schemas.openxmlformats.org/officeDocument/2006/relationships/customXml" Target="../ink/ink33.xml"/><Relationship Id="rId16" Type="http://schemas.openxmlformats.org/officeDocument/2006/relationships/customXml" Target="../ink/ink7.xml"/><Relationship Id="rId11" Type="http://schemas.openxmlformats.org/officeDocument/2006/relationships/image" Target="../media/image127.emf"/><Relationship Id="rId32" Type="http://schemas.openxmlformats.org/officeDocument/2006/relationships/customXml" Target="../ink/ink15.xml"/><Relationship Id="rId37" Type="http://schemas.openxmlformats.org/officeDocument/2006/relationships/image" Target="../media/image140.emf"/><Relationship Id="rId53" Type="http://schemas.openxmlformats.org/officeDocument/2006/relationships/image" Target="../media/image148.emf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161.emf"/><Relationship Id="rId5" Type="http://schemas.openxmlformats.org/officeDocument/2006/relationships/image" Target="../media/image124.emf"/><Relationship Id="rId61" Type="http://schemas.openxmlformats.org/officeDocument/2006/relationships/image" Target="../media/image152.emf"/><Relationship Id="rId19" Type="http://schemas.openxmlformats.org/officeDocument/2006/relationships/image" Target="../media/image131.emf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35.emf"/><Relationship Id="rId30" Type="http://schemas.openxmlformats.org/officeDocument/2006/relationships/customXml" Target="../ink/ink14.xml"/><Relationship Id="rId35" Type="http://schemas.openxmlformats.org/officeDocument/2006/relationships/image" Target="../media/image139.emf"/><Relationship Id="rId43" Type="http://schemas.openxmlformats.org/officeDocument/2006/relationships/image" Target="../media/image143.emf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156.emf"/><Relationship Id="rId77" Type="http://schemas.openxmlformats.org/officeDocument/2006/relationships/image" Target="../media/image160.emf"/><Relationship Id="rId8" Type="http://schemas.openxmlformats.org/officeDocument/2006/relationships/customXml" Target="../ink/ink3.xml"/><Relationship Id="rId51" Type="http://schemas.openxmlformats.org/officeDocument/2006/relationships/image" Target="../media/image147.emf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3" Type="http://schemas.openxmlformats.org/officeDocument/2006/relationships/image" Target="../media/image1.png"/><Relationship Id="rId12" Type="http://schemas.openxmlformats.org/officeDocument/2006/relationships/customXml" Target="../ink/ink5.xml"/><Relationship Id="rId17" Type="http://schemas.openxmlformats.org/officeDocument/2006/relationships/image" Target="../media/image130.emf"/><Relationship Id="rId25" Type="http://schemas.openxmlformats.org/officeDocument/2006/relationships/image" Target="../media/image134.emf"/><Relationship Id="rId33" Type="http://schemas.openxmlformats.org/officeDocument/2006/relationships/image" Target="../media/image138.emf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151.emf"/><Relationship Id="rId67" Type="http://schemas.openxmlformats.org/officeDocument/2006/relationships/image" Target="../media/image155.emf"/><Relationship Id="rId20" Type="http://schemas.openxmlformats.org/officeDocument/2006/relationships/customXml" Target="../ink/ink9.xml"/><Relationship Id="rId41" Type="http://schemas.openxmlformats.org/officeDocument/2006/relationships/image" Target="../media/image142.emf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159.emf"/><Relationship Id="rId1" Type="http://schemas.openxmlformats.org/officeDocument/2006/relationships/slideLayout" Target="../slideLayouts/slideLayout46.xml"/><Relationship Id="rId6" Type="http://schemas.openxmlformats.org/officeDocument/2006/relationships/customXml" Target="../ink/ink2.xml"/><Relationship Id="rId15" Type="http://schemas.openxmlformats.org/officeDocument/2006/relationships/image" Target="../media/image129.emf"/><Relationship Id="rId23" Type="http://schemas.openxmlformats.org/officeDocument/2006/relationships/image" Target="../media/image133.emf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146.emf"/><Relationship Id="rId57" Type="http://schemas.openxmlformats.org/officeDocument/2006/relationships/image" Target="../media/image150.emf"/><Relationship Id="rId10" Type="http://schemas.openxmlformats.org/officeDocument/2006/relationships/customXml" Target="../ink/ink4.xml"/><Relationship Id="rId31" Type="http://schemas.openxmlformats.org/officeDocument/2006/relationships/image" Target="../media/image137.emf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154.emf"/><Relationship Id="rId73" Type="http://schemas.openxmlformats.org/officeDocument/2006/relationships/image" Target="../media/image158.emf"/><Relationship Id="rId78" Type="http://schemas.openxmlformats.org/officeDocument/2006/relationships/customXml" Target="../ink/ink38.xml"/><Relationship Id="rId81" Type="http://schemas.openxmlformats.org/officeDocument/2006/relationships/image" Target="../media/image162.emf"/><Relationship Id="rId4" Type="http://schemas.openxmlformats.org/officeDocument/2006/relationships/customXml" Target="../ink/ink1.xml"/><Relationship Id="rId9" Type="http://schemas.openxmlformats.org/officeDocument/2006/relationships/image" Target="../media/image126.emf"/><Relationship Id="rId13" Type="http://schemas.openxmlformats.org/officeDocument/2006/relationships/image" Target="../media/image128.emf"/><Relationship Id="rId18" Type="http://schemas.openxmlformats.org/officeDocument/2006/relationships/customXml" Target="../ink/ink8.xml"/><Relationship Id="rId39" Type="http://schemas.openxmlformats.org/officeDocument/2006/relationships/image" Target="../media/image141.emf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149.emf"/><Relationship Id="rId76" Type="http://schemas.openxmlformats.org/officeDocument/2006/relationships/customXml" Target="../ink/ink37.xml"/><Relationship Id="rId7" Type="http://schemas.openxmlformats.org/officeDocument/2006/relationships/image" Target="../media/image125.emf"/><Relationship Id="rId71" Type="http://schemas.openxmlformats.org/officeDocument/2006/relationships/image" Target="../media/image157.emf"/><Relationship Id="rId2" Type="http://schemas.openxmlformats.org/officeDocument/2006/relationships/hyperlink" Target="https://jsonlint.com/" TargetMode="External"/><Relationship Id="rId29" Type="http://schemas.openxmlformats.org/officeDocument/2006/relationships/image" Target="../media/image136.emf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144.emf"/><Relationship Id="rId66" Type="http://schemas.openxmlformats.org/officeDocument/2006/relationships/customXml" Target="../ink/ink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Access Global Node JS Modules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The command to download the modules from NPMJS.com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install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modulename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1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Keep the module within the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/>
              </a:rPr>
              <a:t>Keep the module globally in your system so all the projects can share it </a:t>
            </a:r>
            <a:r>
              <a:rPr lang="en-US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  npm install –g &lt;</a:t>
            </a:r>
            <a:r>
              <a:rPr lang="en-US" b="1" i="1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modulename</a:t>
            </a:r>
            <a:r>
              <a:rPr lang="en-US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&gt;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F7CF09-D156-4D2E-ACF5-EC1C9E20097F}"/>
              </a:ext>
            </a:extLst>
          </p:cNvPr>
          <p:cNvSpPr/>
          <p:nvPr/>
        </p:nvSpPr>
        <p:spPr>
          <a:xfrm>
            <a:off x="457200" y="4319451"/>
            <a:ext cx="1680754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0EA0B5-FBA2-4C7A-BE60-D5426B329CF7}"/>
              </a:ext>
            </a:extLst>
          </p:cNvPr>
          <p:cNvSpPr/>
          <p:nvPr/>
        </p:nvSpPr>
        <p:spPr>
          <a:xfrm>
            <a:off x="322217" y="3030583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C770A4-F0B2-4C8F-B807-8E7196B6B513}"/>
              </a:ext>
            </a:extLst>
          </p:cNvPr>
          <p:cNvCxnSpPr>
            <a:stCxn id="7" idx="2"/>
            <a:endCxn id="2" idx="0"/>
          </p:cNvCxnSpPr>
          <p:nvPr/>
        </p:nvCxnSpPr>
        <p:spPr>
          <a:xfrm>
            <a:off x="1297577" y="3849189"/>
            <a:ext cx="0" cy="47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D82D3A-9F44-401F-8559-1A6F8CE8D943}"/>
              </a:ext>
            </a:extLst>
          </p:cNvPr>
          <p:cNvSpPr txBox="1"/>
          <p:nvPr/>
        </p:nvSpPr>
        <p:spPr>
          <a:xfrm>
            <a:off x="1227907" y="3849189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50C7D-417B-49C1-A499-303C5064A391}"/>
              </a:ext>
            </a:extLst>
          </p:cNvPr>
          <p:cNvSpPr/>
          <p:nvPr/>
        </p:nvSpPr>
        <p:spPr>
          <a:xfrm>
            <a:off x="7454536" y="5242382"/>
            <a:ext cx="1680754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3AA51B-F135-408B-ACA6-0BBB9BF3FBDA}"/>
              </a:ext>
            </a:extLst>
          </p:cNvPr>
          <p:cNvSpPr/>
          <p:nvPr/>
        </p:nvSpPr>
        <p:spPr>
          <a:xfrm>
            <a:off x="5503816" y="3071274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85FBC1-EC25-49AB-B72C-47ED760C7378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6479176" y="3889880"/>
            <a:ext cx="1815737" cy="1352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D8B865-174C-4439-90A5-CF614240FDB2}"/>
              </a:ext>
            </a:extLst>
          </p:cNvPr>
          <p:cNvSpPr txBox="1"/>
          <p:nvPr/>
        </p:nvSpPr>
        <p:spPr>
          <a:xfrm>
            <a:off x="7003865" y="4474520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69DD4B-A974-4313-8ECC-CCD9B9B7A1F1}"/>
              </a:ext>
            </a:extLst>
          </p:cNvPr>
          <p:cNvSpPr/>
          <p:nvPr/>
        </p:nvSpPr>
        <p:spPr>
          <a:xfrm>
            <a:off x="9035142" y="3059534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401931-DE27-4259-98CB-47D2C5723F01}"/>
              </a:ext>
            </a:extLst>
          </p:cNvPr>
          <p:cNvCxnSpPr>
            <a:stCxn id="17" idx="2"/>
            <a:endCxn id="12" idx="0"/>
          </p:cNvCxnSpPr>
          <p:nvPr/>
        </p:nvCxnSpPr>
        <p:spPr>
          <a:xfrm flipH="1">
            <a:off x="8294913" y="3878140"/>
            <a:ext cx="1715589" cy="136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79A6D9-7F8D-496A-9898-DD00FE238670}"/>
              </a:ext>
            </a:extLst>
          </p:cNvPr>
          <p:cNvSpPr txBox="1"/>
          <p:nvPr/>
        </p:nvSpPr>
        <p:spPr>
          <a:xfrm>
            <a:off x="8839199" y="4474520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298555-C111-47FC-AEF9-F104B1D3122C}"/>
              </a:ext>
            </a:extLst>
          </p:cNvPr>
          <p:cNvSpPr/>
          <p:nvPr/>
        </p:nvSpPr>
        <p:spPr>
          <a:xfrm>
            <a:off x="1532707" y="2795452"/>
            <a:ext cx="1436915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package.json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21E5DE-F82B-43DE-BA9C-62C915ED235D}"/>
              </a:ext>
            </a:extLst>
          </p:cNvPr>
          <p:cNvSpPr txBox="1"/>
          <p:nvPr/>
        </p:nvSpPr>
        <p:spPr>
          <a:xfrm>
            <a:off x="170922" y="5042263"/>
            <a:ext cx="6377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Package.json</a:t>
            </a:r>
            <a:r>
              <a:rPr lang="en-US" dirty="0"/>
              <a:t> file</a:t>
            </a:r>
          </a:p>
          <a:p>
            <a:pPr marL="285750" indent="-285750">
              <a:buFontTx/>
              <a:buChar char="-"/>
            </a:pPr>
            <a:r>
              <a:rPr lang="en-US" dirty="0"/>
              <a:t>Information about our project name, author,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 the dependencies required by this node project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we deploy our project in another system/machine we can use </a:t>
            </a:r>
            <a:r>
              <a:rPr lang="en-US" b="1" dirty="0"/>
              <a:t>npm install </a:t>
            </a:r>
            <a:r>
              <a:rPr lang="en-US" dirty="0"/>
              <a:t>command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214735-061F-499A-ADA6-AB78793A6ED7}"/>
              </a:ext>
            </a:extLst>
          </p:cNvPr>
          <p:cNvSpPr txBox="1"/>
          <p:nvPr/>
        </p:nvSpPr>
        <p:spPr>
          <a:xfrm>
            <a:off x="5503815" y="2402372"/>
            <a:ext cx="5965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there is a utility, command line tools we install them globally</a:t>
            </a:r>
          </a:p>
        </p:txBody>
      </p:sp>
    </p:spTree>
    <p:extLst>
      <p:ext uri="{BB962C8B-B14F-4D97-AF65-F5344CB8AC3E}">
        <p14:creationId xmlns:p14="http://schemas.microsoft.com/office/powerpoint/2010/main" val="85801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Steps to initialize a fresh node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 command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Creates a new node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Answer simple questions and project gets created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As we mentioned that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index.js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is going to be my starring file, lets create the same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We can just add some code to index.js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test our first node project, we can use a command called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node 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Phase 2 – Create a webserver and microservice using ‘express’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Install express module and add that as dependency also to our project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npm install express –save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You can check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and you will find dependencies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Use express module to create web server (refer index.js file)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Exercise: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Prepare a sample JSON payload for demo vendor data, and return that with endpoint /vendors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Create a new end point with /vendor/:id and just check in a collection of vendors if there is a vendor with this id passed by browser, and return that single vendor record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872EB9-BF71-4B77-BEB6-9C2926228196}"/>
              </a:ext>
            </a:extLst>
          </p:cNvPr>
          <p:cNvSpPr/>
          <p:nvPr/>
        </p:nvSpPr>
        <p:spPr>
          <a:xfrm>
            <a:off x="95795" y="5467079"/>
            <a:ext cx="11564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https://stackoverflow.com/questions/39632667/how-do-i-kill-the-process-currently-using-a-port-on-localhost-in-windows</a:t>
            </a:r>
          </a:p>
        </p:txBody>
      </p:sp>
    </p:spTree>
    <p:extLst>
      <p:ext uri="{BB962C8B-B14F-4D97-AF65-F5344CB8AC3E}">
        <p14:creationId xmlns:p14="http://schemas.microsoft.com/office/powerpoint/2010/main" val="3247364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Node with 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69FAD2-B4D8-440B-B059-8B713AAC6999}"/>
              </a:ext>
            </a:extLst>
          </p:cNvPr>
          <p:cNvSpPr/>
          <p:nvPr/>
        </p:nvSpPr>
        <p:spPr>
          <a:xfrm>
            <a:off x="896983" y="1384663"/>
            <a:ext cx="2821577" cy="1088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3CCC2F-0EA8-4DE8-966C-DE8757A37E62}"/>
              </a:ext>
            </a:extLst>
          </p:cNvPr>
          <p:cNvSpPr/>
          <p:nvPr/>
        </p:nvSpPr>
        <p:spPr>
          <a:xfrm>
            <a:off x="2098766" y="2194560"/>
            <a:ext cx="1706880" cy="2786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package.json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5B69CC-B2B2-410F-96EA-8E1F39B3DE24}"/>
              </a:ext>
            </a:extLst>
          </p:cNvPr>
          <p:cNvSpPr/>
          <p:nvPr/>
        </p:nvSpPr>
        <p:spPr>
          <a:xfrm>
            <a:off x="2098766" y="2905641"/>
            <a:ext cx="1942012" cy="52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node_modules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161351-11CE-42ED-8C33-D5DBE95FB83F}"/>
              </a:ext>
            </a:extLst>
          </p:cNvPr>
          <p:cNvSpPr/>
          <p:nvPr/>
        </p:nvSpPr>
        <p:spPr>
          <a:xfrm>
            <a:off x="3497176" y="35792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C9B380-20EB-4B9C-8FDE-0DD0BCC66B04}"/>
              </a:ext>
            </a:extLst>
          </p:cNvPr>
          <p:cNvSpPr/>
          <p:nvPr/>
        </p:nvSpPr>
        <p:spPr>
          <a:xfrm>
            <a:off x="3649576" y="37316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9388D7-5DC7-456C-B525-4709D47C2B44}"/>
              </a:ext>
            </a:extLst>
          </p:cNvPr>
          <p:cNvSpPr/>
          <p:nvPr/>
        </p:nvSpPr>
        <p:spPr>
          <a:xfrm>
            <a:off x="3801976" y="38840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FCE8F3-E714-4C05-84AD-64756E0593B0}"/>
              </a:ext>
            </a:extLst>
          </p:cNvPr>
          <p:cNvSpPr/>
          <p:nvPr/>
        </p:nvSpPr>
        <p:spPr>
          <a:xfrm>
            <a:off x="3954376" y="40364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7CCF030-5DF5-408A-8B5F-25FC283C51F5}"/>
              </a:ext>
            </a:extLst>
          </p:cNvPr>
          <p:cNvSpPr/>
          <p:nvPr/>
        </p:nvSpPr>
        <p:spPr>
          <a:xfrm>
            <a:off x="4106776" y="41888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52D674-8EAE-4C3B-9B95-EAD645C542B1}"/>
              </a:ext>
            </a:extLst>
          </p:cNvPr>
          <p:cNvSpPr/>
          <p:nvPr/>
        </p:nvSpPr>
        <p:spPr>
          <a:xfrm>
            <a:off x="4259176" y="43412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8CDF3D-CF09-470F-867F-1595C7F9DF35}"/>
              </a:ext>
            </a:extLst>
          </p:cNvPr>
          <p:cNvSpPr/>
          <p:nvPr/>
        </p:nvSpPr>
        <p:spPr>
          <a:xfrm>
            <a:off x="4411576" y="44936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AAFF40B-56A5-4FF9-BFF0-F6EE5A0CA27D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6200000" flipH="1">
            <a:off x="3099506" y="3399266"/>
            <a:ext cx="367937" cy="4274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B7FE3A-4DE6-44E4-A434-05371679F00A}"/>
              </a:ext>
            </a:extLst>
          </p:cNvPr>
          <p:cNvSpPr/>
          <p:nvPr/>
        </p:nvSpPr>
        <p:spPr>
          <a:xfrm>
            <a:off x="8708571" y="1245326"/>
            <a:ext cx="2673532" cy="1341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HUB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2846621-EE01-4074-AB48-A2D49399137A}"/>
              </a:ext>
            </a:extLst>
          </p:cNvPr>
          <p:cNvSpPr/>
          <p:nvPr/>
        </p:nvSpPr>
        <p:spPr>
          <a:xfrm>
            <a:off x="3801976" y="1663337"/>
            <a:ext cx="4819509" cy="354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0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8D846F-6816-42EF-B2B6-F9BC9A15ED51}"/>
              </a:ext>
            </a:extLst>
          </p:cNvPr>
          <p:cNvSpPr/>
          <p:nvPr/>
        </p:nvSpPr>
        <p:spPr>
          <a:xfrm>
            <a:off x="8042912" y="1430840"/>
            <a:ext cx="3920488" cy="216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Middleware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can include extra functionality to our express server as middleware. There are many usage of adding middleware.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63132B-2406-4D8F-BBCC-9D566C9E6957}"/>
              </a:ext>
            </a:extLst>
          </p:cNvPr>
          <p:cNvSpPr/>
          <p:nvPr/>
        </p:nvSpPr>
        <p:spPr>
          <a:xfrm>
            <a:off x="705394" y="1724297"/>
            <a:ext cx="1724297" cy="1045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5462C9-0020-4887-BB28-5AA6D467989E}"/>
              </a:ext>
            </a:extLst>
          </p:cNvPr>
          <p:cNvCxnSpPr>
            <a:stCxn id="2" idx="3"/>
          </p:cNvCxnSpPr>
          <p:nvPr/>
        </p:nvCxnSpPr>
        <p:spPr>
          <a:xfrm flipV="1">
            <a:off x="2429691" y="2186108"/>
            <a:ext cx="5613221" cy="6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055195E-E1CD-4605-889D-C9A3A2CE1DAC}"/>
              </a:ext>
            </a:extLst>
          </p:cNvPr>
          <p:cNvSpPr/>
          <p:nvPr/>
        </p:nvSpPr>
        <p:spPr>
          <a:xfrm>
            <a:off x="9553303" y="2769326"/>
            <a:ext cx="2211977" cy="2657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/vendors</a:t>
            </a:r>
          </a:p>
          <a:p>
            <a:pPr algn="ctr"/>
            <a:r>
              <a:rPr lang="en-US" dirty="0"/>
              <a:t>Req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/customer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/orders</a:t>
            </a:r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022509-DCC3-4D31-BEE3-DE2AB922062F}"/>
              </a:ext>
            </a:extLst>
          </p:cNvPr>
          <p:cNvSpPr/>
          <p:nvPr/>
        </p:nvSpPr>
        <p:spPr>
          <a:xfrm>
            <a:off x="9553303" y="1915886"/>
            <a:ext cx="2081348" cy="592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749B78B-077D-4995-8B7F-9AF8C8F47D38}"/>
              </a:ext>
            </a:extLst>
          </p:cNvPr>
          <p:cNvSpPr/>
          <p:nvPr/>
        </p:nvSpPr>
        <p:spPr>
          <a:xfrm>
            <a:off x="4632960" y="3143794"/>
            <a:ext cx="2969623" cy="1375955"/>
          </a:xfrm>
          <a:prstGeom prst="wedgeRoundRectCallout">
            <a:avLst>
              <a:gd name="adj1" fmla="val 117290"/>
              <a:gd name="adj2" fmla="val -1102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ppp.use</a:t>
            </a:r>
            <a:r>
              <a:rPr lang="en-US" dirty="0"/>
              <a:t>(</a:t>
            </a:r>
            <a:r>
              <a:rPr lang="en-US" b="1" dirty="0" err="1">
                <a:solidFill>
                  <a:srgbClr val="FF0000"/>
                </a:solidFill>
              </a:rPr>
              <a:t>middlewarename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378206-8B09-42B5-911D-83617F51EE0B}"/>
              </a:ext>
            </a:extLst>
          </p:cNvPr>
          <p:cNvCxnSpPr/>
          <p:nvPr/>
        </p:nvCxnSpPr>
        <p:spPr>
          <a:xfrm>
            <a:off x="6392091" y="3979817"/>
            <a:ext cx="0" cy="114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913784-6752-4F7A-952B-71A3B9125CAF}"/>
              </a:ext>
            </a:extLst>
          </p:cNvPr>
          <p:cNvSpPr txBox="1"/>
          <p:nvPr/>
        </p:nvSpPr>
        <p:spPr>
          <a:xfrm>
            <a:off x="5791201" y="5026258"/>
            <a:ext cx="370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authorization</a:t>
            </a:r>
          </a:p>
          <a:p>
            <a:r>
              <a:rPr lang="en-US" dirty="0"/>
              <a:t>Accept special payloads json</a:t>
            </a:r>
          </a:p>
          <a:p>
            <a:r>
              <a:rPr lang="en-US" dirty="0"/>
              <a:t>Add security</a:t>
            </a:r>
          </a:p>
          <a:p>
            <a:r>
              <a:rPr lang="en-US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48072-8093-4791-96EE-271097AC949A}"/>
              </a:ext>
            </a:extLst>
          </p:cNvPr>
          <p:cNvSpPr/>
          <p:nvPr/>
        </p:nvSpPr>
        <p:spPr>
          <a:xfrm>
            <a:off x="430185" y="4311189"/>
            <a:ext cx="307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https://yeoman.io/generators/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B6E085-24EC-475E-ADEF-5DD54745D5AB}"/>
              </a:ext>
            </a:extLst>
          </p:cNvPr>
          <p:cNvSpPr txBox="1"/>
          <p:nvPr/>
        </p:nvSpPr>
        <p:spPr>
          <a:xfrm>
            <a:off x="228600" y="4824549"/>
            <a:ext cx="476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Exercise: Deploy our Node JS app to CF by adding </a:t>
            </a:r>
            <a:r>
              <a:rPr lang="en-US" dirty="0" err="1"/>
              <a:t>manifest.yml</a:t>
            </a:r>
            <a:r>
              <a:rPr lang="en-US" dirty="0"/>
              <a:t> and test the entire app</a:t>
            </a:r>
          </a:p>
        </p:txBody>
      </p:sp>
    </p:spTree>
    <p:extLst>
      <p:ext uri="{BB962C8B-B14F-4D97-AF65-F5344CB8AC3E}">
        <p14:creationId xmlns:p14="http://schemas.microsoft.com/office/powerpoint/2010/main" val="3593756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</a:t>
              </a:r>
              <a:r>
                <a:rPr kumimoji="0" lang="en-IN" sz="4800" b="1" i="0" u="none" strike="noStrike" kern="1200" cap="none" spc="1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Day 9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What is Node JS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Development tools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Java Script Basics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Functions in JS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Node Package Manager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Sequence Diagram – Asynchronous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Access Global Node Modules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Steps to initialize node project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Node with git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Middleware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Node JS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What is Node 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Node is an open-source, Cross Platform, Java script runtime environment and used for executing Java Script code outside web browser.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Node.js is a great web framework for beginners because it works great for data-intensive applications, like streaming and real-time apps, and Node.js makes it east to start building backend.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Build Application Logic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Send Email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DB lookups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Automations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Outputs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Host Web Apps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D01157-36DA-4E68-BF90-C2CB4DC670E8}"/>
              </a:ext>
            </a:extLst>
          </p:cNvPr>
          <p:cNvSpPr/>
          <p:nvPr/>
        </p:nvSpPr>
        <p:spPr>
          <a:xfrm>
            <a:off x="609600" y="1968137"/>
            <a:ext cx="2063931" cy="844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FCE843-43BA-4038-B89B-F1B779A12E71}"/>
              </a:ext>
            </a:extLst>
          </p:cNvPr>
          <p:cNvSpPr/>
          <p:nvPr/>
        </p:nvSpPr>
        <p:spPr>
          <a:xfrm>
            <a:off x="7402286" y="1581051"/>
            <a:ext cx="1602377" cy="176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1A88BF5-CFA1-4D3C-9F2C-BACCDCC91CCC}"/>
              </a:ext>
            </a:extLst>
          </p:cNvPr>
          <p:cNvSpPr/>
          <p:nvPr/>
        </p:nvSpPr>
        <p:spPr>
          <a:xfrm>
            <a:off x="2673531" y="1968137"/>
            <a:ext cx="4728755" cy="494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irect Access Storage 8">
            <a:extLst>
              <a:ext uri="{FF2B5EF4-FFF2-40B4-BE49-F238E27FC236}">
                <a16:creationId xmlns:a16="http://schemas.microsoft.com/office/drawing/2014/main" id="{0170B976-6F25-490E-9CD0-14B42729D299}"/>
              </a:ext>
            </a:extLst>
          </p:cNvPr>
          <p:cNvSpPr/>
          <p:nvPr/>
        </p:nvSpPr>
        <p:spPr>
          <a:xfrm rot="15889763">
            <a:off x="8464213" y="2846333"/>
            <a:ext cx="461554" cy="616131"/>
          </a:xfrm>
          <a:prstGeom prst="flowChartMagneticDru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919CBAC0-B038-42E7-913E-AF69C069FE3A}"/>
              </a:ext>
            </a:extLst>
          </p:cNvPr>
          <p:cNvSpPr/>
          <p:nvPr/>
        </p:nvSpPr>
        <p:spPr>
          <a:xfrm>
            <a:off x="2673531" y="2501929"/>
            <a:ext cx="4728755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F1BDA6-DD26-4AE4-AA1D-C0C41DB14FA5}"/>
              </a:ext>
            </a:extLst>
          </p:cNvPr>
          <p:cNvSpPr txBox="1"/>
          <p:nvPr/>
        </p:nvSpPr>
        <p:spPr>
          <a:xfrm>
            <a:off x="9213669" y="1581051"/>
            <a:ext cx="2534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</a:p>
          <a:p>
            <a:r>
              <a:rPr lang="en-US" dirty="0"/>
              <a:t>ABAP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C082AE-9A75-4E9E-AE71-1BAE255C08B7}"/>
              </a:ext>
            </a:extLst>
          </p:cNvPr>
          <p:cNvSpPr txBox="1"/>
          <p:nvPr/>
        </p:nvSpPr>
        <p:spPr>
          <a:xfrm>
            <a:off x="714103" y="2896797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CC8723-2246-4331-9B7C-81F6432A7AE1}"/>
              </a:ext>
            </a:extLst>
          </p:cNvPr>
          <p:cNvSpPr/>
          <p:nvPr/>
        </p:nvSpPr>
        <p:spPr>
          <a:xfrm>
            <a:off x="9213669" y="2132206"/>
            <a:ext cx="1163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 Script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42F9B27-342E-4267-BBA8-6381E6CC4817}"/>
              </a:ext>
            </a:extLst>
          </p:cNvPr>
          <p:cNvSpPr/>
          <p:nvPr/>
        </p:nvSpPr>
        <p:spPr>
          <a:xfrm>
            <a:off x="9309463" y="2501538"/>
            <a:ext cx="1402080" cy="3952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JS</a:t>
            </a:r>
          </a:p>
        </p:txBody>
      </p:sp>
    </p:spTree>
    <p:extLst>
      <p:ext uri="{BB962C8B-B14F-4D97-AF65-F5344CB8AC3E}">
        <p14:creationId xmlns:p14="http://schemas.microsoft.com/office/powerpoint/2010/main" val="3656141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Development Tools?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Step 1: Install your dev tool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 – SAP Business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s Application Studio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VSCode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– Free tool provided by Microsoft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gives thousands of plugins which we can install to make life of a developer easy.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hlinkClick r:id="rId2"/>
              </a:rPr>
              <a:t>https://code.visualstudio.com/download</a:t>
            </a:r>
            <a:endParaRPr lang="en-US" dirty="0">
              <a:solidFill>
                <a:prstClr val="black"/>
              </a:solidFill>
            </a:endParaRPr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Step 2: Install Node JS</a:t>
            </a:r>
          </a:p>
          <a:p>
            <a:pPr lvl="0"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Download and install node </a:t>
            </a:r>
            <a:r>
              <a:rPr lang="en-US" b="1" dirty="0" err="1">
                <a:solidFill>
                  <a:prstClr val="black"/>
                </a:solidFill>
                <a:latin typeface="Calibri"/>
              </a:rPr>
              <a:t>js</a:t>
            </a:r>
            <a:r>
              <a:rPr lang="en-US" b="1" dirty="0">
                <a:solidFill>
                  <a:prstClr val="black"/>
                </a:solidFill>
              </a:rPr>
              <a:t> - </a:t>
            </a:r>
            <a:r>
              <a:rPr lang="en-US" b="1" dirty="0">
                <a:solidFill>
                  <a:prstClr val="black"/>
                </a:solidFill>
                <a:hlinkClick r:id="rId3"/>
              </a:rPr>
              <a:t>https://nodejs.org/en/</a:t>
            </a:r>
            <a:endParaRPr lang="en-US" b="1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Test if its available</a:t>
            </a:r>
          </a:p>
          <a:p>
            <a:pPr lvl="0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node -v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09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Funda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 Fox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 is a case sensitive programming language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Every statement ends with semi-column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Every variable or function follows JS naming convention (camel-case). The first letter is small and next consecutive word, first letter is capital.</a:t>
            </a:r>
          </a:p>
          <a:p>
            <a:pPr lvl="1">
              <a:defRPr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Iloveindia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iLoveIndia</a:t>
            </a: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			</a:t>
            </a:r>
            <a:r>
              <a:rPr lang="en-US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mylifeiscool</a:t>
            </a: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 </a:t>
            </a:r>
            <a:r>
              <a:rPr lang="en-US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myLifeIsCool</a:t>
            </a: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An array is a collection of values, each value is an item of an array. The index of first item always starts with zero (0)</a:t>
            </a:r>
          </a:p>
          <a:p>
            <a:pPr marL="342900" indent="-342900">
              <a:buAutoNum type="arabicPeriod" startAt="4"/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Objects are like structures to contain multiple fields of different kinds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{ “</a:t>
            </a:r>
            <a:r>
              <a:rPr lang="en-US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propName</a:t>
            </a: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” : value ,  “</a:t>
            </a:r>
            <a:r>
              <a:rPr lang="en-US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PropertyName</a:t>
            </a: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” : value </a:t>
            </a:r>
            <a:r>
              <a:rPr lang="en-US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…. }</a:t>
            </a: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Java Script Object Notation </a:t>
            </a:r>
            <a:r>
              <a:rPr lang="en-US" dirty="0">
                <a:solidFill>
                  <a:prstClr val="black"/>
                </a:solidFill>
                <a:sym typeface="Wingdings" panose="05000000000000000000" pitchFamily="2" charset="2"/>
              </a:rPr>
              <a:t>– JSON </a:t>
            </a:r>
            <a:r>
              <a:rPr lang="en-US" dirty="0">
                <a:solidFill>
                  <a:prstClr val="black"/>
                </a:solidFill>
                <a:sym typeface="Wingdings" panose="05000000000000000000" pitchFamily="2" charset="2"/>
                <a:hlinkClick r:id="rId2"/>
              </a:rPr>
              <a:t>https://jsonlint.com/</a:t>
            </a:r>
            <a:endParaRPr lang="en-US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2C28F3-D8FE-452E-A7F7-B02B8C5B941E}"/>
              </a:ext>
            </a:extLst>
          </p:cNvPr>
          <p:cNvGraphicFramePr>
            <a:graphicFrameLocks noGrp="1"/>
          </p:cNvGraphicFramePr>
          <p:nvPr/>
        </p:nvGraphicFramePr>
        <p:xfrm>
          <a:off x="3657600" y="2689046"/>
          <a:ext cx="11049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1069063476"/>
                    </a:ext>
                  </a:extLst>
                </a:gridCol>
              </a:tblGrid>
              <a:tr h="320244">
                <a:tc>
                  <a:txBody>
                    <a:bodyPr/>
                    <a:lstStyle/>
                    <a:p>
                      <a:r>
                        <a:rPr lang="en-US" sz="1800" dirty="0"/>
                        <a:t>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96985"/>
                  </a:ext>
                </a:extLst>
              </a:tr>
              <a:tr h="320244">
                <a:tc>
                  <a:txBody>
                    <a:bodyPr/>
                    <a:lstStyle/>
                    <a:p>
                      <a:r>
                        <a:rPr lang="en-US" sz="1800" dirty="0"/>
                        <a:t>Item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17750"/>
                  </a:ext>
                </a:extLst>
              </a:tr>
              <a:tr h="320244">
                <a:tc>
                  <a:txBody>
                    <a:bodyPr/>
                    <a:lstStyle/>
                    <a:p>
                      <a:r>
                        <a:rPr lang="en-US" sz="1800" dirty="0"/>
                        <a:t>Item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166284"/>
                  </a:ext>
                </a:extLst>
              </a:tr>
              <a:tr h="320244">
                <a:tc>
                  <a:txBody>
                    <a:bodyPr/>
                    <a:lstStyle/>
                    <a:p>
                      <a:r>
                        <a:rPr lang="en-US" sz="1800" dirty="0"/>
                        <a:t>Item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97103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7499D5-5107-436E-8A5E-119B76EDB4C9}"/>
                  </a:ext>
                </a:extLst>
              </p14:cNvPr>
              <p14:cNvContentPartPr/>
              <p14:nvPr/>
            </p14:nvContentPartPr>
            <p14:xfrm>
              <a:off x="3167820" y="3063240"/>
              <a:ext cx="149760" cy="237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7499D5-5107-436E-8A5E-119B76EDB4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8820" y="3054240"/>
                <a:ext cx="16740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A8B8594-520E-4CFB-B259-FE97A252B9D2}"/>
                  </a:ext>
                </a:extLst>
              </p14:cNvPr>
              <p14:cNvContentPartPr/>
              <p14:nvPr/>
            </p14:nvContentPartPr>
            <p14:xfrm>
              <a:off x="3144420" y="3931920"/>
              <a:ext cx="422280" cy="169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A8B8594-520E-4CFB-B259-FE97A252B9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5420" y="3922920"/>
                <a:ext cx="4399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02274F1-1D43-4F16-927F-FEEA07D1B9DB}"/>
                  </a:ext>
                </a:extLst>
              </p14:cNvPr>
              <p14:cNvContentPartPr/>
              <p14:nvPr/>
            </p14:nvContentPartPr>
            <p14:xfrm>
              <a:off x="3383100" y="3520440"/>
              <a:ext cx="213840" cy="129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02274F1-1D43-4F16-927F-FEEA07D1B9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4100" y="3511440"/>
                <a:ext cx="2314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9356580-9F13-4813-AE9B-C8E5EDE72AC7}"/>
                  </a:ext>
                </a:extLst>
              </p14:cNvPr>
              <p14:cNvContentPartPr/>
              <p14:nvPr/>
            </p14:nvContentPartPr>
            <p14:xfrm>
              <a:off x="3162420" y="3531600"/>
              <a:ext cx="122400" cy="164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9356580-9F13-4813-AE9B-C8E5EDE72A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3420" y="3522600"/>
                <a:ext cx="1400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F387A5-E3A3-4E34-9654-22E398657F28}"/>
                  </a:ext>
                </a:extLst>
              </p14:cNvPr>
              <p14:cNvContentPartPr/>
              <p14:nvPr/>
            </p14:nvContentPartPr>
            <p14:xfrm>
              <a:off x="3398580" y="3093840"/>
              <a:ext cx="221760" cy="160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F387A5-E3A3-4E34-9654-22E398657F2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89580" y="3084840"/>
                <a:ext cx="2394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D0FCF90-F1CF-46CD-8A4F-7DF56BC99CFD}"/>
                  </a:ext>
                </a:extLst>
              </p14:cNvPr>
              <p14:cNvContentPartPr/>
              <p14:nvPr/>
            </p14:nvContentPartPr>
            <p14:xfrm>
              <a:off x="6172380" y="3001680"/>
              <a:ext cx="29880" cy="9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D0FCF90-F1CF-46CD-8A4F-7DF56BC99C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63380" y="2992680"/>
                <a:ext cx="475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98FE93D-CAB7-4D11-9561-32E7EB431808}"/>
                  </a:ext>
                </a:extLst>
              </p14:cNvPr>
              <p14:cNvContentPartPr/>
              <p14:nvPr/>
            </p14:nvContentPartPr>
            <p14:xfrm>
              <a:off x="6317100" y="2872800"/>
              <a:ext cx="23040" cy="168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98FE93D-CAB7-4D11-9561-32E7EB43180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08100" y="2863800"/>
                <a:ext cx="406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2F26A8A-3035-4889-9C9E-227C34BDF2B3}"/>
                  </a:ext>
                </a:extLst>
              </p14:cNvPr>
              <p14:cNvContentPartPr/>
              <p14:nvPr/>
            </p14:nvContentPartPr>
            <p14:xfrm>
              <a:off x="5905620" y="2878200"/>
              <a:ext cx="190800" cy="216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2F26A8A-3035-4889-9C9E-227C34BDF2B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96620" y="2869200"/>
                <a:ext cx="20844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2B7E04B-521D-4BA3-9FB2-6F7BC1CF2230}"/>
                  </a:ext>
                </a:extLst>
              </p14:cNvPr>
              <p14:cNvContentPartPr/>
              <p14:nvPr/>
            </p14:nvContentPartPr>
            <p14:xfrm>
              <a:off x="7223580" y="2940480"/>
              <a:ext cx="107280" cy="9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2B7E04B-521D-4BA3-9FB2-6F7BC1CF223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14580" y="2931480"/>
                <a:ext cx="1249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2287F30-9089-4687-B453-1143F80F147C}"/>
                  </a:ext>
                </a:extLst>
              </p14:cNvPr>
              <p14:cNvContentPartPr/>
              <p14:nvPr/>
            </p14:nvContentPartPr>
            <p14:xfrm>
              <a:off x="6407820" y="2847600"/>
              <a:ext cx="610560" cy="287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2287F30-9089-4687-B453-1143F80F147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98820" y="2838532"/>
                <a:ext cx="628200" cy="305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5F6AB00-90D0-458B-A0AD-7344F09F44A4}"/>
                  </a:ext>
                </a:extLst>
              </p14:cNvPr>
              <p14:cNvContentPartPr/>
              <p14:nvPr/>
            </p14:nvContentPartPr>
            <p14:xfrm>
              <a:off x="7490340" y="2842200"/>
              <a:ext cx="579600" cy="1987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5F6AB00-90D0-458B-A0AD-7344F09F44A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81340" y="2833200"/>
                <a:ext cx="5972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65AD961-9143-4025-8244-606B2137D7C2}"/>
                  </a:ext>
                </a:extLst>
              </p14:cNvPr>
              <p14:cNvContentPartPr/>
              <p14:nvPr/>
            </p14:nvContentPartPr>
            <p14:xfrm>
              <a:off x="8237340" y="2857320"/>
              <a:ext cx="481680" cy="175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65AD961-9143-4025-8244-606B2137D7C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28340" y="2848320"/>
                <a:ext cx="4993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139D07E-4156-4938-86BA-A7A721C8880C}"/>
                  </a:ext>
                </a:extLst>
              </p14:cNvPr>
              <p14:cNvContentPartPr/>
              <p14:nvPr/>
            </p14:nvContentPartPr>
            <p14:xfrm>
              <a:off x="6736140" y="3383280"/>
              <a:ext cx="9720" cy="842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139D07E-4156-4938-86BA-A7A721C8880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27140" y="3374280"/>
                <a:ext cx="273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794C82B-51E4-44E5-A22D-A1FFC80041D8}"/>
                  </a:ext>
                </a:extLst>
              </p14:cNvPr>
              <p14:cNvContentPartPr/>
              <p14:nvPr/>
            </p14:nvContentPartPr>
            <p14:xfrm>
              <a:off x="6758820" y="3272040"/>
              <a:ext cx="7920" cy="277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794C82B-51E4-44E5-A22D-A1FFC80041D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50211" y="3262922"/>
                <a:ext cx="24793" cy="45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458E518-14E0-471A-9556-C125892ABC06}"/>
                  </a:ext>
                </a:extLst>
              </p14:cNvPr>
              <p14:cNvContentPartPr/>
              <p14:nvPr/>
            </p14:nvContentPartPr>
            <p14:xfrm>
              <a:off x="7147620" y="3360240"/>
              <a:ext cx="167760" cy="73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458E518-14E0-471A-9556-C125892ABC0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38639" y="3351240"/>
                <a:ext cx="185362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74FD028-C5B7-4FC2-B16B-50E89B51164F}"/>
                  </a:ext>
                </a:extLst>
              </p14:cNvPr>
              <p14:cNvContentPartPr/>
              <p14:nvPr/>
            </p14:nvContentPartPr>
            <p14:xfrm>
              <a:off x="7482780" y="3336480"/>
              <a:ext cx="30960" cy="90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74FD028-C5B7-4FC2-B16B-50E89B5116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73780" y="3327480"/>
                <a:ext cx="486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C223FB2-4490-45AD-B025-4C5EF5329FCC}"/>
                  </a:ext>
                </a:extLst>
              </p14:cNvPr>
              <p14:cNvContentPartPr/>
              <p14:nvPr/>
            </p14:nvContentPartPr>
            <p14:xfrm>
              <a:off x="7482780" y="3375720"/>
              <a:ext cx="99360" cy="33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C223FB2-4490-45AD-B025-4C5EF5329FC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73780" y="3366621"/>
                <a:ext cx="117000" cy="50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6BF7562-3B41-4C51-9D35-99C9C97284F0}"/>
                  </a:ext>
                </a:extLst>
              </p14:cNvPr>
              <p14:cNvContentPartPr/>
              <p14:nvPr/>
            </p14:nvContentPartPr>
            <p14:xfrm>
              <a:off x="6841620" y="3314880"/>
              <a:ext cx="192600" cy="1371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6BF7562-3B41-4C51-9D35-99C9C97284F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32620" y="3305880"/>
                <a:ext cx="2102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DE99243-7B1A-42E2-9EE6-764362BB892F}"/>
                  </a:ext>
                </a:extLst>
              </p14:cNvPr>
              <p14:cNvContentPartPr/>
              <p14:nvPr/>
            </p14:nvContentPartPr>
            <p14:xfrm>
              <a:off x="5943420" y="3276720"/>
              <a:ext cx="595080" cy="312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DE99243-7B1A-42E2-9EE6-764362BB892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34415" y="3267720"/>
                <a:ext cx="612731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51F10F0-0814-4898-A41D-3666EA418B03}"/>
                  </a:ext>
                </a:extLst>
              </p14:cNvPr>
              <p14:cNvContentPartPr/>
              <p14:nvPr/>
            </p14:nvContentPartPr>
            <p14:xfrm>
              <a:off x="7894260" y="3321720"/>
              <a:ext cx="152640" cy="1458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51F10F0-0814-4898-A41D-3666EA418B0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85281" y="3312720"/>
                <a:ext cx="170238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912C3DD-BE8A-4087-B0C6-A1A271BBE891}"/>
                  </a:ext>
                </a:extLst>
              </p14:cNvPr>
              <p14:cNvContentPartPr/>
              <p14:nvPr/>
            </p14:nvContentPartPr>
            <p14:xfrm>
              <a:off x="8135820" y="3290040"/>
              <a:ext cx="132120" cy="2005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912C3DD-BE8A-4087-B0C6-A1A271BBE89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126820" y="3281040"/>
                <a:ext cx="1497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613C683-B837-48B4-96F3-DBA86AA5A9A1}"/>
                  </a:ext>
                </a:extLst>
              </p14:cNvPr>
              <p14:cNvContentPartPr/>
              <p14:nvPr/>
            </p14:nvContentPartPr>
            <p14:xfrm>
              <a:off x="8327700" y="3360240"/>
              <a:ext cx="116280" cy="91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613C683-B837-48B4-96F3-DBA86AA5A9A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318700" y="3351240"/>
                <a:ext cx="1339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96100FE-A471-4E56-A1A6-A46196F7BC05}"/>
                  </a:ext>
                </a:extLst>
              </p14:cNvPr>
              <p14:cNvContentPartPr/>
              <p14:nvPr/>
            </p14:nvContentPartPr>
            <p14:xfrm>
              <a:off x="8526780" y="3280680"/>
              <a:ext cx="160200" cy="2019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96100FE-A471-4E56-A1A6-A46196F7BC0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517780" y="3271680"/>
                <a:ext cx="1778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90302E9-7E3B-4A9E-92BE-91AF3A8D9484}"/>
                  </a:ext>
                </a:extLst>
              </p14:cNvPr>
              <p14:cNvContentPartPr/>
              <p14:nvPr/>
            </p14:nvContentPartPr>
            <p14:xfrm>
              <a:off x="6732180" y="3688920"/>
              <a:ext cx="613800" cy="220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90302E9-7E3B-4A9E-92BE-91AF3A8D94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23180" y="3679935"/>
                <a:ext cx="631440" cy="237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5D5A353-ED9F-471E-B0CD-17A84AC8942C}"/>
                  </a:ext>
                </a:extLst>
              </p14:cNvPr>
              <p14:cNvContentPartPr/>
              <p14:nvPr/>
            </p14:nvContentPartPr>
            <p14:xfrm>
              <a:off x="6003540" y="3717000"/>
              <a:ext cx="626400" cy="2534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5D5A353-ED9F-471E-B0CD-17A84AC8942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94535" y="3708000"/>
                <a:ext cx="64405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FB2C01D-0A36-442A-B15B-100A93071B05}"/>
                  </a:ext>
                </a:extLst>
              </p14:cNvPr>
              <p14:cNvContentPartPr/>
              <p14:nvPr/>
            </p14:nvContentPartPr>
            <p14:xfrm>
              <a:off x="7962300" y="3631320"/>
              <a:ext cx="436320" cy="284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FB2C01D-0A36-442A-B15B-100A93071B0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53300" y="3622320"/>
                <a:ext cx="4539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29FFB74-D06E-4F43-AAB1-F2737350C599}"/>
                  </a:ext>
                </a:extLst>
              </p14:cNvPr>
              <p14:cNvContentPartPr/>
              <p14:nvPr/>
            </p14:nvContentPartPr>
            <p14:xfrm>
              <a:off x="7589340" y="3749040"/>
              <a:ext cx="46440" cy="612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29FFB74-D06E-4F43-AAB1-F2737350C59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580270" y="3740040"/>
                <a:ext cx="64218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C164424-1613-4AB4-AF1A-B43C850A5DA4}"/>
                  </a:ext>
                </a:extLst>
              </p14:cNvPr>
              <p14:cNvContentPartPr/>
              <p14:nvPr/>
            </p14:nvContentPartPr>
            <p14:xfrm>
              <a:off x="8843940" y="3636720"/>
              <a:ext cx="48960" cy="1965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C164424-1613-4AB4-AF1A-B43C850A5DA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34940" y="3627720"/>
                <a:ext cx="666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04038AF-3E51-49F8-B643-BFE87495DCB9}"/>
                  </a:ext>
                </a:extLst>
              </p14:cNvPr>
              <p14:cNvContentPartPr/>
              <p14:nvPr/>
            </p14:nvContentPartPr>
            <p14:xfrm>
              <a:off x="9715500" y="3710160"/>
              <a:ext cx="92520" cy="86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04038AF-3E51-49F8-B643-BFE87495DCB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706500" y="3701160"/>
                <a:ext cx="1101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5ED9781-EED2-42B7-8586-9AB2B57F5719}"/>
                  </a:ext>
                </a:extLst>
              </p14:cNvPr>
              <p14:cNvContentPartPr/>
              <p14:nvPr/>
            </p14:nvContentPartPr>
            <p14:xfrm>
              <a:off x="8977140" y="3598920"/>
              <a:ext cx="632160" cy="3182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5ED9781-EED2-42B7-8586-9AB2B57F571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968140" y="3589920"/>
                <a:ext cx="6498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10944A9-18DD-4437-A162-7E7F07C6F4F9}"/>
                  </a:ext>
                </a:extLst>
              </p14:cNvPr>
              <p14:cNvContentPartPr/>
              <p14:nvPr/>
            </p14:nvContentPartPr>
            <p14:xfrm>
              <a:off x="8479980" y="3695760"/>
              <a:ext cx="275760" cy="144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10944A9-18DD-4437-A162-7E7F07C6F4F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470980" y="3686760"/>
                <a:ext cx="2934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30B5E5F-5741-4B2A-985B-B0A0A653BF3C}"/>
                  </a:ext>
                </a:extLst>
              </p14:cNvPr>
              <p14:cNvContentPartPr/>
              <p14:nvPr/>
            </p14:nvContentPartPr>
            <p14:xfrm>
              <a:off x="10431540" y="3596760"/>
              <a:ext cx="8280" cy="230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30B5E5F-5741-4B2A-985B-B0A0A653BF3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422540" y="3587760"/>
                <a:ext cx="259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E7C92B4-8D7F-4791-8842-4C1743B0524D}"/>
                  </a:ext>
                </a:extLst>
              </p14:cNvPr>
              <p14:cNvContentPartPr/>
              <p14:nvPr/>
            </p14:nvContentPartPr>
            <p14:xfrm>
              <a:off x="10461780" y="3764160"/>
              <a:ext cx="23760" cy="1072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E7C92B4-8D7F-4791-8842-4C1743B0524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452780" y="3755160"/>
                <a:ext cx="414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043ABA8-B564-4C29-BC93-BDF1EEAFB791}"/>
                  </a:ext>
                </a:extLst>
              </p14:cNvPr>
              <p14:cNvContentPartPr/>
              <p14:nvPr/>
            </p14:nvContentPartPr>
            <p14:xfrm>
              <a:off x="8831700" y="3260160"/>
              <a:ext cx="15480" cy="90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043ABA8-B564-4C29-BC93-BDF1EEAFB79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822700" y="3251160"/>
                <a:ext cx="331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C852E71-4CF5-4833-98B0-D7002C85053A}"/>
                  </a:ext>
                </a:extLst>
              </p14:cNvPr>
              <p14:cNvContentPartPr/>
              <p14:nvPr/>
            </p14:nvContentPartPr>
            <p14:xfrm>
              <a:off x="8831700" y="3398400"/>
              <a:ext cx="46440" cy="766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C852E71-4CF5-4833-98B0-D7002C85053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822700" y="3389400"/>
                <a:ext cx="640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0149647-D18F-4D8E-8CF0-70EE1A4A481C}"/>
                  </a:ext>
                </a:extLst>
              </p14:cNvPr>
              <p14:cNvContentPartPr/>
              <p14:nvPr/>
            </p14:nvContentPartPr>
            <p14:xfrm>
              <a:off x="8938260" y="2918520"/>
              <a:ext cx="15480" cy="230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0149647-D18F-4D8E-8CF0-70EE1A4A481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929260" y="2909520"/>
                <a:ext cx="331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ED2DA9E-0E48-4DB0-BDF7-8A661801CA09}"/>
                  </a:ext>
                </a:extLst>
              </p14:cNvPr>
              <p14:cNvContentPartPr/>
              <p14:nvPr/>
            </p14:nvContentPartPr>
            <p14:xfrm>
              <a:off x="8907660" y="3048120"/>
              <a:ext cx="38520" cy="763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ED2DA9E-0E48-4DB0-BDF7-8A661801CA0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898660" y="3039120"/>
                <a:ext cx="561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AC80EB4-617B-4137-B8EA-EBF8C3D3D400}"/>
                  </a:ext>
                </a:extLst>
              </p14:cNvPr>
              <p14:cNvContentPartPr/>
              <p14:nvPr/>
            </p14:nvContentPartPr>
            <p14:xfrm>
              <a:off x="9936540" y="3581280"/>
              <a:ext cx="343080" cy="2991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AC80EB4-617B-4137-B8EA-EBF8C3D3D40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27540" y="3572280"/>
                <a:ext cx="36072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B2B895B-9D4B-4CB6-8CBE-B35D9EC822BD}"/>
                  </a:ext>
                </a:extLst>
              </p14:cNvPr>
              <p14:cNvContentPartPr/>
              <p14:nvPr/>
            </p14:nvContentPartPr>
            <p14:xfrm>
              <a:off x="2034540" y="2362320"/>
              <a:ext cx="360" cy="3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B2B895B-9D4B-4CB6-8CBE-B35D9EC822B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025540" y="2353320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1744145A-CAFA-418B-A3F8-4AE35184F71D}"/>
              </a:ext>
            </a:extLst>
          </p:cNvPr>
          <p:cNvGraphicFramePr>
            <a:graphicFrameLocks noGrp="1"/>
          </p:cNvGraphicFramePr>
          <p:nvPr/>
        </p:nvGraphicFramePr>
        <p:xfrm>
          <a:off x="972820" y="5252960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40">
                  <a:extLst>
                    <a:ext uri="{9D8B030D-6E8A-4147-A177-3AD203B41FA5}">
                      <a16:colId xmlns:a16="http://schemas.microsoft.com/office/drawing/2014/main" val="404429826"/>
                    </a:ext>
                  </a:extLst>
                </a:gridCol>
                <a:gridCol w="1363980">
                  <a:extLst>
                    <a:ext uri="{9D8B030D-6E8A-4147-A177-3AD203B41FA5}">
                      <a16:colId xmlns:a16="http://schemas.microsoft.com/office/drawing/2014/main" val="855772216"/>
                    </a:ext>
                  </a:extLst>
                </a:gridCol>
                <a:gridCol w="998220">
                  <a:extLst>
                    <a:ext uri="{9D8B030D-6E8A-4147-A177-3AD203B41FA5}">
                      <a16:colId xmlns:a16="http://schemas.microsoft.com/office/drawing/2014/main" val="894227527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19755123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197265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1977599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9652454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79892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Anubhav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582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743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There are 2 types of functions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Namedfunction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var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functioName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= function(params…){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   --code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   return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Anonymous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function(params…){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   return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53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For Node JS = maven For Java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= pom.xml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The world’s Largest Software Registry (Library)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registry contains over 8.5mn code packages.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Open-source developers usage npm to share software.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Many organizations also use npm to manage their development – SAP - @sap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hlinkClick r:id="rId2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 is asynchronous Non Blocking Programming language. Also is an event driven programming language.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A65578-2DC5-46AA-880A-633B488C1A00}"/>
              </a:ext>
            </a:extLst>
          </p:cNvPr>
          <p:cNvSpPr/>
          <p:nvPr/>
        </p:nvSpPr>
        <p:spPr>
          <a:xfrm>
            <a:off x="1227909" y="4763589"/>
            <a:ext cx="2429691" cy="1010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Mobile, Browser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E0D5CB6-0425-4EC8-B0FD-4134D2EF33D3}"/>
              </a:ext>
            </a:extLst>
          </p:cNvPr>
          <p:cNvSpPr/>
          <p:nvPr/>
        </p:nvSpPr>
        <p:spPr>
          <a:xfrm>
            <a:off x="3657600" y="4763589"/>
            <a:ext cx="5138057" cy="235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0C7404-1BA6-4D9E-9D13-BEEBAE014DF0}"/>
              </a:ext>
            </a:extLst>
          </p:cNvPr>
          <p:cNvSpPr/>
          <p:nvPr/>
        </p:nvSpPr>
        <p:spPr>
          <a:xfrm>
            <a:off x="8856617" y="4477828"/>
            <a:ext cx="1280160" cy="2012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0E17C-F9BD-4286-A922-E43CD5310298}"/>
              </a:ext>
            </a:extLst>
          </p:cNvPr>
          <p:cNvSpPr txBox="1"/>
          <p:nvPr/>
        </p:nvSpPr>
        <p:spPr>
          <a:xfrm>
            <a:off x="10136777" y="4563291"/>
            <a:ext cx="188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JS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126BEE-7264-4532-BEE4-98113C722549}"/>
              </a:ext>
            </a:extLst>
          </p:cNvPr>
          <p:cNvSpPr/>
          <p:nvPr/>
        </p:nvSpPr>
        <p:spPr>
          <a:xfrm>
            <a:off x="8795657" y="4686214"/>
            <a:ext cx="679270" cy="4928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229850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Sequence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7792E4-70BC-446B-A3A5-227E00EEB05B}"/>
              </a:ext>
            </a:extLst>
          </p:cNvPr>
          <p:cNvSpPr/>
          <p:nvPr/>
        </p:nvSpPr>
        <p:spPr>
          <a:xfrm>
            <a:off x="3553098" y="903727"/>
            <a:ext cx="1471749" cy="402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B275AACD-6667-4722-8A9F-127C785D3E4D}"/>
              </a:ext>
            </a:extLst>
          </p:cNvPr>
          <p:cNvSpPr/>
          <p:nvPr/>
        </p:nvSpPr>
        <p:spPr>
          <a:xfrm>
            <a:off x="566057" y="807932"/>
            <a:ext cx="600892" cy="498354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3C12F0-4A30-4B34-B0D7-EC46F33B51E2}"/>
              </a:ext>
            </a:extLst>
          </p:cNvPr>
          <p:cNvSpPr/>
          <p:nvPr/>
        </p:nvSpPr>
        <p:spPr>
          <a:xfrm>
            <a:off x="6431280" y="903726"/>
            <a:ext cx="1471749" cy="402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E4448B-3DD5-4F23-878C-6DD89326C9AE}"/>
              </a:ext>
            </a:extLst>
          </p:cNvPr>
          <p:cNvCxnSpPr>
            <a:stCxn id="7" idx="4"/>
          </p:cNvCxnSpPr>
          <p:nvPr/>
        </p:nvCxnSpPr>
        <p:spPr>
          <a:xfrm>
            <a:off x="866503" y="1306286"/>
            <a:ext cx="0" cy="518450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AE5179-8E7C-4E1D-89A6-310A51D05DBB}"/>
              </a:ext>
            </a:extLst>
          </p:cNvPr>
          <p:cNvCxnSpPr/>
          <p:nvPr/>
        </p:nvCxnSpPr>
        <p:spPr>
          <a:xfrm>
            <a:off x="4288972" y="1306286"/>
            <a:ext cx="0" cy="518450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4E67D2-38CA-4CC5-8C38-DBE32EF7403E}"/>
              </a:ext>
            </a:extLst>
          </p:cNvPr>
          <p:cNvCxnSpPr/>
          <p:nvPr/>
        </p:nvCxnSpPr>
        <p:spPr>
          <a:xfrm>
            <a:off x="7167154" y="1306286"/>
            <a:ext cx="0" cy="518450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06F23C-DF2D-42F4-9405-047E91C9EB9B}"/>
              </a:ext>
            </a:extLst>
          </p:cNvPr>
          <p:cNvCxnSpPr/>
          <p:nvPr/>
        </p:nvCxnSpPr>
        <p:spPr>
          <a:xfrm>
            <a:off x="866503" y="1593669"/>
            <a:ext cx="3304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CA26A02-D2DE-4EF5-93AB-9AB896F69D37}"/>
              </a:ext>
            </a:extLst>
          </p:cNvPr>
          <p:cNvSpPr/>
          <p:nvPr/>
        </p:nvSpPr>
        <p:spPr>
          <a:xfrm>
            <a:off x="4225838" y="1593668"/>
            <a:ext cx="126226" cy="1835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A0E8C5-195A-4B93-9D59-C2DACCA23228}"/>
              </a:ext>
            </a:extLst>
          </p:cNvPr>
          <p:cNvCxnSpPr>
            <a:cxnSpLocks/>
          </p:cNvCxnSpPr>
          <p:nvPr/>
        </p:nvCxnSpPr>
        <p:spPr>
          <a:xfrm>
            <a:off x="4352064" y="2255522"/>
            <a:ext cx="2815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1A20861-3A2B-4BF7-8340-782AFA123DE0}"/>
              </a:ext>
            </a:extLst>
          </p:cNvPr>
          <p:cNvSpPr/>
          <p:nvPr/>
        </p:nvSpPr>
        <p:spPr>
          <a:xfrm>
            <a:off x="7167154" y="2229394"/>
            <a:ext cx="45719" cy="7663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412D28-3241-421D-B914-D68F8A890DBB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374924" y="2995749"/>
            <a:ext cx="2815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DACE62-DB56-4F37-8436-D9916EB1E281}"/>
              </a:ext>
            </a:extLst>
          </p:cNvPr>
          <p:cNvCxnSpPr>
            <a:stCxn id="15" idx="2"/>
          </p:cNvCxnSpPr>
          <p:nvPr/>
        </p:nvCxnSpPr>
        <p:spPr>
          <a:xfrm flipH="1" flipV="1">
            <a:off x="866502" y="3428990"/>
            <a:ext cx="34224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F55DF63-5E16-48A9-AE0C-EC56C1846FC0}"/>
              </a:ext>
            </a:extLst>
          </p:cNvPr>
          <p:cNvSpPr/>
          <p:nvPr/>
        </p:nvSpPr>
        <p:spPr>
          <a:xfrm>
            <a:off x="803412" y="1593668"/>
            <a:ext cx="126161" cy="1835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C9675E-7865-4CF1-AD02-1C05AFA8979B}"/>
              </a:ext>
            </a:extLst>
          </p:cNvPr>
          <p:cNvSpPr txBox="1"/>
          <p:nvPr/>
        </p:nvSpPr>
        <p:spPr>
          <a:xfrm>
            <a:off x="4415198" y="1783473"/>
            <a:ext cx="778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Synchronous – Java, ABAP, C, C++</a:t>
            </a:r>
          </a:p>
        </p:txBody>
      </p:sp>
      <p:sp>
        <p:nvSpPr>
          <p:cNvPr id="29" name="Teardrop 28">
            <a:extLst>
              <a:ext uri="{FF2B5EF4-FFF2-40B4-BE49-F238E27FC236}">
                <a16:creationId xmlns:a16="http://schemas.microsoft.com/office/drawing/2014/main" id="{C92E57DC-F35C-4AD8-8283-E552DEE18CC5}"/>
              </a:ext>
            </a:extLst>
          </p:cNvPr>
          <p:cNvSpPr/>
          <p:nvPr/>
        </p:nvSpPr>
        <p:spPr>
          <a:xfrm>
            <a:off x="97449" y="2023864"/>
            <a:ext cx="505097" cy="711081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16873-3307-4FEB-8752-65EB610B55DB}"/>
              </a:ext>
            </a:extLst>
          </p:cNvPr>
          <p:cNvCxnSpPr/>
          <p:nvPr/>
        </p:nvCxnSpPr>
        <p:spPr>
          <a:xfrm>
            <a:off x="866492" y="3988526"/>
            <a:ext cx="3304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5DB637D-5485-4DC1-A73E-BDF96077409D}"/>
              </a:ext>
            </a:extLst>
          </p:cNvPr>
          <p:cNvSpPr/>
          <p:nvPr/>
        </p:nvSpPr>
        <p:spPr>
          <a:xfrm>
            <a:off x="4171406" y="3968188"/>
            <a:ext cx="180646" cy="6821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F98D8C1-8590-4A79-925C-A34344FCCE2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880120" y="4650358"/>
            <a:ext cx="3381609" cy="13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48678F4-C809-4E8D-A864-33C56F195680}"/>
              </a:ext>
            </a:extLst>
          </p:cNvPr>
          <p:cNvCxnSpPr>
            <a:stCxn id="32" idx="3"/>
          </p:cNvCxnSpPr>
          <p:nvPr/>
        </p:nvCxnSpPr>
        <p:spPr>
          <a:xfrm>
            <a:off x="4352052" y="4309273"/>
            <a:ext cx="2745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8DFE26C-E98C-4CF7-A081-21D4879A9475}"/>
              </a:ext>
            </a:extLst>
          </p:cNvPr>
          <p:cNvSpPr/>
          <p:nvPr/>
        </p:nvSpPr>
        <p:spPr>
          <a:xfrm>
            <a:off x="7097486" y="4309273"/>
            <a:ext cx="115386" cy="1020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F3478A3-D27A-4BDE-976F-A80832B668CC}"/>
              </a:ext>
            </a:extLst>
          </p:cNvPr>
          <p:cNvCxnSpPr>
            <a:stCxn id="38" idx="2"/>
          </p:cNvCxnSpPr>
          <p:nvPr/>
        </p:nvCxnSpPr>
        <p:spPr>
          <a:xfrm flipH="1">
            <a:off x="4352051" y="5329644"/>
            <a:ext cx="2803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90AA78-0D27-4FC7-A83E-0628864C68EA}"/>
              </a:ext>
            </a:extLst>
          </p:cNvPr>
          <p:cNvSpPr/>
          <p:nvPr/>
        </p:nvSpPr>
        <p:spPr>
          <a:xfrm>
            <a:off x="4204015" y="5312189"/>
            <a:ext cx="129533" cy="6821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8CEF18-D87C-4793-9552-95E03C449EA5}"/>
              </a:ext>
            </a:extLst>
          </p:cNvPr>
          <p:cNvCxnSpPr>
            <a:stCxn id="41" idx="2"/>
          </p:cNvCxnSpPr>
          <p:nvPr/>
        </p:nvCxnSpPr>
        <p:spPr>
          <a:xfrm flipH="1">
            <a:off x="929573" y="5994359"/>
            <a:ext cx="3339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BBA633D-292C-44F5-BD48-2D6B8F405FCF}"/>
              </a:ext>
            </a:extLst>
          </p:cNvPr>
          <p:cNvSpPr txBox="1"/>
          <p:nvPr/>
        </p:nvSpPr>
        <p:spPr>
          <a:xfrm>
            <a:off x="4437009" y="3898716"/>
            <a:ext cx="778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ASynchronous</a:t>
            </a:r>
            <a:r>
              <a:rPr lang="en-US" b="1" dirty="0"/>
              <a:t> – JavaScript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3A4577-DEAD-4272-9352-A5CB4D7D5782}"/>
              </a:ext>
            </a:extLst>
          </p:cNvPr>
          <p:cNvSpPr txBox="1"/>
          <p:nvPr/>
        </p:nvSpPr>
        <p:spPr>
          <a:xfrm>
            <a:off x="4494306" y="5434149"/>
            <a:ext cx="2394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Callbacks</a:t>
            </a:r>
          </a:p>
          <a:p>
            <a:r>
              <a:rPr lang="en-US" b="1" dirty="0"/>
              <a:t>Promise</a:t>
            </a:r>
          </a:p>
        </p:txBody>
      </p:sp>
      <p:sp>
        <p:nvSpPr>
          <p:cNvPr id="46" name="Arrow: Curved Right 45">
            <a:extLst>
              <a:ext uri="{FF2B5EF4-FFF2-40B4-BE49-F238E27FC236}">
                <a16:creationId xmlns:a16="http://schemas.microsoft.com/office/drawing/2014/main" id="{861F130F-A351-4022-A5F4-B9EBA95D91AA}"/>
              </a:ext>
            </a:extLst>
          </p:cNvPr>
          <p:cNvSpPr/>
          <p:nvPr/>
        </p:nvSpPr>
        <p:spPr>
          <a:xfrm rot="10586945">
            <a:off x="7434972" y="2412274"/>
            <a:ext cx="946462" cy="242098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4440D1-6EA4-4E95-8B1A-2B475562C468}"/>
              </a:ext>
            </a:extLst>
          </p:cNvPr>
          <p:cNvSpPr txBox="1"/>
          <p:nvPr/>
        </p:nvSpPr>
        <p:spPr>
          <a:xfrm>
            <a:off x="8577943" y="3313946"/>
            <a:ext cx="1645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async</a:t>
            </a:r>
          </a:p>
          <a:p>
            <a:r>
              <a:rPr lang="en-US" b="1" dirty="0" err="1"/>
              <a:t>Util</a:t>
            </a:r>
            <a:r>
              <a:rPr lang="en-US" b="1" dirty="0"/>
              <a:t> (in-built)</a:t>
            </a:r>
          </a:p>
        </p:txBody>
      </p:sp>
    </p:spTree>
    <p:extLst>
      <p:ext uri="{BB962C8B-B14F-4D97-AF65-F5344CB8AC3E}">
        <p14:creationId xmlns:p14="http://schemas.microsoft.com/office/powerpoint/2010/main" val="374652767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5509</TotalTime>
  <Words>1018</Words>
  <Application>Microsoft Office PowerPoint</Application>
  <PresentationFormat>Widescreen</PresentationFormat>
  <Paragraphs>213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 Regular</vt:lpstr>
      <vt:lpstr>Calibri</vt:lpstr>
      <vt:lpstr>Cambria</vt:lpstr>
      <vt:lpstr>Cooper Black</vt:lpstr>
      <vt:lpstr>Montserrat</vt:lpstr>
      <vt:lpstr>Roboto</vt:lpstr>
      <vt:lpstr>Verdana</vt:lpstr>
      <vt:lpstr>Wingdings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5744</cp:revision>
  <dcterms:created xsi:type="dcterms:W3CDTF">2020-10-03T07:29:13Z</dcterms:created>
  <dcterms:modified xsi:type="dcterms:W3CDTF">2022-07-14T15:30:51Z</dcterms:modified>
</cp:coreProperties>
</file>